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71" r:id="rId5"/>
    <p:sldId id="258" r:id="rId6"/>
    <p:sldId id="259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3" autoAdjust="0"/>
    <p:restoredTop sz="68366" autoAdjust="0"/>
  </p:normalViewPr>
  <p:slideViewPr>
    <p:cSldViewPr snapToGrid="0" snapToObjects="1">
      <p:cViewPr varScale="1">
        <p:scale>
          <a:sx n="57" d="100"/>
          <a:sy n="57" d="100"/>
        </p:scale>
        <p:origin x="21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D864A-A123-474D-A8BD-1ED8832DE6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BECA582-7510-481A-8F94-DA86029D60E8}">
      <dgm:prSet/>
      <dgm:spPr/>
      <dgm:t>
        <a:bodyPr/>
        <a:lstStyle/>
        <a:p>
          <a:pPr>
            <a:defRPr cap="all"/>
          </a:pPr>
          <a:r>
            <a:rPr lang="en-US"/>
            <a:t>Building relationships for mutual benefit</a:t>
          </a:r>
        </a:p>
      </dgm:t>
    </dgm:pt>
    <dgm:pt modelId="{DE22419F-5753-496C-A5E9-6537C7E8FE61}" type="parTrans" cxnId="{E20C7A0C-D983-43A6-A1E5-BF7327FA4B51}">
      <dgm:prSet/>
      <dgm:spPr/>
      <dgm:t>
        <a:bodyPr/>
        <a:lstStyle/>
        <a:p>
          <a:endParaRPr lang="en-US"/>
        </a:p>
      </dgm:t>
    </dgm:pt>
    <dgm:pt modelId="{6044AB78-F691-43DA-B0A9-B3DDAA8509D7}" type="sibTrans" cxnId="{E20C7A0C-D983-43A6-A1E5-BF7327FA4B51}">
      <dgm:prSet/>
      <dgm:spPr/>
      <dgm:t>
        <a:bodyPr/>
        <a:lstStyle/>
        <a:p>
          <a:endParaRPr lang="en-US"/>
        </a:p>
      </dgm:t>
    </dgm:pt>
    <dgm:pt modelId="{1D67C599-55F3-47DF-A0E6-DA940FB1BF3A}">
      <dgm:prSet/>
      <dgm:spPr/>
      <dgm:t>
        <a:bodyPr/>
        <a:lstStyle/>
        <a:p>
          <a:pPr>
            <a:defRPr cap="all"/>
          </a:pPr>
          <a:r>
            <a:rPr lang="en-US"/>
            <a:t>Sharing knowledge, resources, and opportunities</a:t>
          </a:r>
        </a:p>
      </dgm:t>
    </dgm:pt>
    <dgm:pt modelId="{727B9F42-C077-44D1-B1C4-6EE8E3CC94A2}" type="parTrans" cxnId="{BAE5B5C3-19E2-41E0-9FFF-0A13D36E5CF3}">
      <dgm:prSet/>
      <dgm:spPr/>
      <dgm:t>
        <a:bodyPr/>
        <a:lstStyle/>
        <a:p>
          <a:endParaRPr lang="en-US"/>
        </a:p>
      </dgm:t>
    </dgm:pt>
    <dgm:pt modelId="{0843631B-8832-49E1-8B0E-3C9DE76A53D1}" type="sibTrans" cxnId="{BAE5B5C3-19E2-41E0-9FFF-0A13D36E5CF3}">
      <dgm:prSet/>
      <dgm:spPr/>
      <dgm:t>
        <a:bodyPr/>
        <a:lstStyle/>
        <a:p>
          <a:endParaRPr lang="en-US"/>
        </a:p>
      </dgm:t>
    </dgm:pt>
    <dgm:pt modelId="{A57607DD-2A1F-4927-B8DF-8E6FEDAE2CD7}">
      <dgm:prSet/>
      <dgm:spPr/>
      <dgm:t>
        <a:bodyPr/>
        <a:lstStyle/>
        <a:p>
          <a:pPr>
            <a:defRPr cap="all"/>
          </a:pPr>
          <a:r>
            <a:rPr lang="en-US"/>
            <a:t>Strengthening connections in healthcare and community work</a:t>
          </a:r>
        </a:p>
      </dgm:t>
    </dgm:pt>
    <dgm:pt modelId="{A258BBD3-D0CC-4A4E-A010-6087FD0C563E}" type="parTrans" cxnId="{A19E2684-6F89-4A2D-A28D-A331C57697A0}">
      <dgm:prSet/>
      <dgm:spPr/>
      <dgm:t>
        <a:bodyPr/>
        <a:lstStyle/>
        <a:p>
          <a:endParaRPr lang="en-US"/>
        </a:p>
      </dgm:t>
    </dgm:pt>
    <dgm:pt modelId="{800875E0-2A66-4129-B7D4-4EA1A36DF4A6}" type="sibTrans" cxnId="{A19E2684-6F89-4A2D-A28D-A331C57697A0}">
      <dgm:prSet/>
      <dgm:spPr/>
      <dgm:t>
        <a:bodyPr/>
        <a:lstStyle/>
        <a:p>
          <a:endParaRPr lang="en-US"/>
        </a:p>
      </dgm:t>
    </dgm:pt>
    <dgm:pt modelId="{48829B54-EADA-4667-A879-307DFF264C3A}" type="pres">
      <dgm:prSet presAssocID="{C00D864A-A123-474D-A8BD-1ED8832DE6AF}" presName="root" presStyleCnt="0">
        <dgm:presLayoutVars>
          <dgm:dir/>
          <dgm:resizeHandles val="exact"/>
        </dgm:presLayoutVars>
      </dgm:prSet>
      <dgm:spPr/>
    </dgm:pt>
    <dgm:pt modelId="{5B59B990-7DB0-4BC1-8D82-E5D57337A770}" type="pres">
      <dgm:prSet presAssocID="{6BECA582-7510-481A-8F94-DA86029D60E8}" presName="compNode" presStyleCnt="0"/>
      <dgm:spPr/>
    </dgm:pt>
    <dgm:pt modelId="{70E9A79F-A0B9-4E1B-8B39-A2FEDC377858}" type="pres">
      <dgm:prSet presAssocID="{6BECA582-7510-481A-8F94-DA86029D60E8}" presName="iconBgRect" presStyleLbl="bgShp" presStyleIdx="0" presStyleCnt="3"/>
      <dgm:spPr/>
    </dgm:pt>
    <dgm:pt modelId="{A5DB841B-68BD-44CB-ADCF-3CCF9C1B5AA9}" type="pres">
      <dgm:prSet presAssocID="{6BECA582-7510-481A-8F94-DA86029D60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3081D4A-7EFA-43E2-B593-9B356DF813F5}" type="pres">
      <dgm:prSet presAssocID="{6BECA582-7510-481A-8F94-DA86029D60E8}" presName="spaceRect" presStyleCnt="0"/>
      <dgm:spPr/>
    </dgm:pt>
    <dgm:pt modelId="{3A65F184-E69E-4007-8BDE-F8BA9253DB89}" type="pres">
      <dgm:prSet presAssocID="{6BECA582-7510-481A-8F94-DA86029D60E8}" presName="textRect" presStyleLbl="revTx" presStyleIdx="0" presStyleCnt="3">
        <dgm:presLayoutVars>
          <dgm:chMax val="1"/>
          <dgm:chPref val="1"/>
        </dgm:presLayoutVars>
      </dgm:prSet>
      <dgm:spPr/>
    </dgm:pt>
    <dgm:pt modelId="{7886FEF5-062D-4A84-B749-2A6C7D8BC51C}" type="pres">
      <dgm:prSet presAssocID="{6044AB78-F691-43DA-B0A9-B3DDAA8509D7}" presName="sibTrans" presStyleCnt="0"/>
      <dgm:spPr/>
    </dgm:pt>
    <dgm:pt modelId="{FC8BDFF7-865D-4DAE-8CAA-6A576E3577E9}" type="pres">
      <dgm:prSet presAssocID="{1D67C599-55F3-47DF-A0E6-DA940FB1BF3A}" presName="compNode" presStyleCnt="0"/>
      <dgm:spPr/>
    </dgm:pt>
    <dgm:pt modelId="{A08898C2-3A2D-42B8-87DC-EF4A706BCD13}" type="pres">
      <dgm:prSet presAssocID="{1D67C599-55F3-47DF-A0E6-DA940FB1BF3A}" presName="iconBgRect" presStyleLbl="bgShp" presStyleIdx="1" presStyleCnt="3"/>
      <dgm:spPr/>
    </dgm:pt>
    <dgm:pt modelId="{D4FD9496-3631-4995-9301-2BE9AB85945D}" type="pres">
      <dgm:prSet presAssocID="{1D67C599-55F3-47DF-A0E6-DA940FB1BF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6DF3B10-C9FE-4C56-A868-4671708BF2E8}" type="pres">
      <dgm:prSet presAssocID="{1D67C599-55F3-47DF-A0E6-DA940FB1BF3A}" presName="spaceRect" presStyleCnt="0"/>
      <dgm:spPr/>
    </dgm:pt>
    <dgm:pt modelId="{1E3DF340-A374-40C4-AF13-85231C63F218}" type="pres">
      <dgm:prSet presAssocID="{1D67C599-55F3-47DF-A0E6-DA940FB1BF3A}" presName="textRect" presStyleLbl="revTx" presStyleIdx="1" presStyleCnt="3">
        <dgm:presLayoutVars>
          <dgm:chMax val="1"/>
          <dgm:chPref val="1"/>
        </dgm:presLayoutVars>
      </dgm:prSet>
      <dgm:spPr/>
    </dgm:pt>
    <dgm:pt modelId="{85A289DA-6C6F-4693-BD7E-48C84C57659D}" type="pres">
      <dgm:prSet presAssocID="{0843631B-8832-49E1-8B0E-3C9DE76A53D1}" presName="sibTrans" presStyleCnt="0"/>
      <dgm:spPr/>
    </dgm:pt>
    <dgm:pt modelId="{6C431AA7-1729-4DEC-9C1E-DE45F7E4C7D8}" type="pres">
      <dgm:prSet presAssocID="{A57607DD-2A1F-4927-B8DF-8E6FEDAE2CD7}" presName="compNode" presStyleCnt="0"/>
      <dgm:spPr/>
    </dgm:pt>
    <dgm:pt modelId="{1852A14E-2FAF-4565-9BA9-4304E99B7541}" type="pres">
      <dgm:prSet presAssocID="{A57607DD-2A1F-4927-B8DF-8E6FEDAE2CD7}" presName="iconBgRect" presStyleLbl="bgShp" presStyleIdx="2" presStyleCnt="3"/>
      <dgm:spPr/>
    </dgm:pt>
    <dgm:pt modelId="{B883DB07-3C47-4483-A26D-C81C0DB82541}" type="pres">
      <dgm:prSet presAssocID="{A57607DD-2A1F-4927-B8DF-8E6FEDAE2C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95A882C-3FCD-4A1D-9E38-8EF8BFD4A50C}" type="pres">
      <dgm:prSet presAssocID="{A57607DD-2A1F-4927-B8DF-8E6FEDAE2CD7}" presName="spaceRect" presStyleCnt="0"/>
      <dgm:spPr/>
    </dgm:pt>
    <dgm:pt modelId="{8AD03A9B-27F8-44C4-B612-3029DB62DC30}" type="pres">
      <dgm:prSet presAssocID="{A57607DD-2A1F-4927-B8DF-8E6FEDAE2C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20C7A0C-D983-43A6-A1E5-BF7327FA4B51}" srcId="{C00D864A-A123-474D-A8BD-1ED8832DE6AF}" destId="{6BECA582-7510-481A-8F94-DA86029D60E8}" srcOrd="0" destOrd="0" parTransId="{DE22419F-5753-496C-A5E9-6537C7E8FE61}" sibTransId="{6044AB78-F691-43DA-B0A9-B3DDAA8509D7}"/>
    <dgm:cxn modelId="{93987835-614D-479C-9DE8-59668DFA9FB6}" type="presOf" srcId="{C00D864A-A123-474D-A8BD-1ED8832DE6AF}" destId="{48829B54-EADA-4667-A879-307DFF264C3A}" srcOrd="0" destOrd="0" presId="urn:microsoft.com/office/officeart/2018/5/layout/IconCircleLabelList"/>
    <dgm:cxn modelId="{A9C11C3D-5C94-4AA4-B81C-5F4E7BEA0803}" type="presOf" srcId="{1D67C599-55F3-47DF-A0E6-DA940FB1BF3A}" destId="{1E3DF340-A374-40C4-AF13-85231C63F218}" srcOrd="0" destOrd="0" presId="urn:microsoft.com/office/officeart/2018/5/layout/IconCircleLabelList"/>
    <dgm:cxn modelId="{A19E2684-6F89-4A2D-A28D-A331C57697A0}" srcId="{C00D864A-A123-474D-A8BD-1ED8832DE6AF}" destId="{A57607DD-2A1F-4927-B8DF-8E6FEDAE2CD7}" srcOrd="2" destOrd="0" parTransId="{A258BBD3-D0CC-4A4E-A010-6087FD0C563E}" sibTransId="{800875E0-2A66-4129-B7D4-4EA1A36DF4A6}"/>
    <dgm:cxn modelId="{3077709C-DD13-4204-8E1A-3696BABB7678}" type="presOf" srcId="{A57607DD-2A1F-4927-B8DF-8E6FEDAE2CD7}" destId="{8AD03A9B-27F8-44C4-B612-3029DB62DC30}" srcOrd="0" destOrd="0" presId="urn:microsoft.com/office/officeart/2018/5/layout/IconCircleLabelList"/>
    <dgm:cxn modelId="{6ACE8AC3-606D-4808-A262-C1A1D25AB4CD}" type="presOf" srcId="{6BECA582-7510-481A-8F94-DA86029D60E8}" destId="{3A65F184-E69E-4007-8BDE-F8BA9253DB89}" srcOrd="0" destOrd="0" presId="urn:microsoft.com/office/officeart/2018/5/layout/IconCircleLabelList"/>
    <dgm:cxn modelId="{BAE5B5C3-19E2-41E0-9FFF-0A13D36E5CF3}" srcId="{C00D864A-A123-474D-A8BD-1ED8832DE6AF}" destId="{1D67C599-55F3-47DF-A0E6-DA940FB1BF3A}" srcOrd="1" destOrd="0" parTransId="{727B9F42-C077-44D1-B1C4-6EE8E3CC94A2}" sibTransId="{0843631B-8832-49E1-8B0E-3C9DE76A53D1}"/>
    <dgm:cxn modelId="{354722CE-DA19-4169-B4E3-988812E9C7AC}" type="presParOf" srcId="{48829B54-EADA-4667-A879-307DFF264C3A}" destId="{5B59B990-7DB0-4BC1-8D82-E5D57337A770}" srcOrd="0" destOrd="0" presId="urn:microsoft.com/office/officeart/2018/5/layout/IconCircleLabelList"/>
    <dgm:cxn modelId="{BC1D1CEA-B82E-4930-A11C-3610DAB701F8}" type="presParOf" srcId="{5B59B990-7DB0-4BC1-8D82-E5D57337A770}" destId="{70E9A79F-A0B9-4E1B-8B39-A2FEDC377858}" srcOrd="0" destOrd="0" presId="urn:microsoft.com/office/officeart/2018/5/layout/IconCircleLabelList"/>
    <dgm:cxn modelId="{424401DA-947C-4BF0-833C-EDCA63A251E3}" type="presParOf" srcId="{5B59B990-7DB0-4BC1-8D82-E5D57337A770}" destId="{A5DB841B-68BD-44CB-ADCF-3CCF9C1B5AA9}" srcOrd="1" destOrd="0" presId="urn:microsoft.com/office/officeart/2018/5/layout/IconCircleLabelList"/>
    <dgm:cxn modelId="{9B965289-A576-47F9-A12D-94BFDA7F42D5}" type="presParOf" srcId="{5B59B990-7DB0-4BC1-8D82-E5D57337A770}" destId="{73081D4A-7EFA-43E2-B593-9B356DF813F5}" srcOrd="2" destOrd="0" presId="urn:microsoft.com/office/officeart/2018/5/layout/IconCircleLabelList"/>
    <dgm:cxn modelId="{E1E200EA-9A84-470F-8ADB-FCA524A51150}" type="presParOf" srcId="{5B59B990-7DB0-4BC1-8D82-E5D57337A770}" destId="{3A65F184-E69E-4007-8BDE-F8BA9253DB89}" srcOrd="3" destOrd="0" presId="urn:microsoft.com/office/officeart/2018/5/layout/IconCircleLabelList"/>
    <dgm:cxn modelId="{17D06A84-4ABA-4370-A6BF-78363303D6EA}" type="presParOf" srcId="{48829B54-EADA-4667-A879-307DFF264C3A}" destId="{7886FEF5-062D-4A84-B749-2A6C7D8BC51C}" srcOrd="1" destOrd="0" presId="urn:microsoft.com/office/officeart/2018/5/layout/IconCircleLabelList"/>
    <dgm:cxn modelId="{F97399D4-2057-4BE7-8456-637FCA3811C4}" type="presParOf" srcId="{48829B54-EADA-4667-A879-307DFF264C3A}" destId="{FC8BDFF7-865D-4DAE-8CAA-6A576E3577E9}" srcOrd="2" destOrd="0" presId="urn:microsoft.com/office/officeart/2018/5/layout/IconCircleLabelList"/>
    <dgm:cxn modelId="{E366A76D-A1D6-4E0B-BD46-CA4EC160C46A}" type="presParOf" srcId="{FC8BDFF7-865D-4DAE-8CAA-6A576E3577E9}" destId="{A08898C2-3A2D-42B8-87DC-EF4A706BCD13}" srcOrd="0" destOrd="0" presId="urn:microsoft.com/office/officeart/2018/5/layout/IconCircleLabelList"/>
    <dgm:cxn modelId="{ABE8EA56-934D-4F32-9CCE-C836D30BA64F}" type="presParOf" srcId="{FC8BDFF7-865D-4DAE-8CAA-6A576E3577E9}" destId="{D4FD9496-3631-4995-9301-2BE9AB85945D}" srcOrd="1" destOrd="0" presId="urn:microsoft.com/office/officeart/2018/5/layout/IconCircleLabelList"/>
    <dgm:cxn modelId="{AE47023D-0869-4371-BCF4-1B3AD3AC08DE}" type="presParOf" srcId="{FC8BDFF7-865D-4DAE-8CAA-6A576E3577E9}" destId="{46DF3B10-C9FE-4C56-A868-4671708BF2E8}" srcOrd="2" destOrd="0" presId="urn:microsoft.com/office/officeart/2018/5/layout/IconCircleLabelList"/>
    <dgm:cxn modelId="{0C0962B4-619B-4FF8-961F-6A3AC04AB4EB}" type="presParOf" srcId="{FC8BDFF7-865D-4DAE-8CAA-6A576E3577E9}" destId="{1E3DF340-A374-40C4-AF13-85231C63F218}" srcOrd="3" destOrd="0" presId="urn:microsoft.com/office/officeart/2018/5/layout/IconCircleLabelList"/>
    <dgm:cxn modelId="{7AE6E0C1-8CE4-4CA7-9CFD-E07A96FC6EE0}" type="presParOf" srcId="{48829B54-EADA-4667-A879-307DFF264C3A}" destId="{85A289DA-6C6F-4693-BD7E-48C84C57659D}" srcOrd="3" destOrd="0" presId="urn:microsoft.com/office/officeart/2018/5/layout/IconCircleLabelList"/>
    <dgm:cxn modelId="{C488F42A-D175-498A-A632-0523028DCD59}" type="presParOf" srcId="{48829B54-EADA-4667-A879-307DFF264C3A}" destId="{6C431AA7-1729-4DEC-9C1E-DE45F7E4C7D8}" srcOrd="4" destOrd="0" presId="urn:microsoft.com/office/officeart/2018/5/layout/IconCircleLabelList"/>
    <dgm:cxn modelId="{83E310F8-FD92-4587-A85D-CA65641DCA21}" type="presParOf" srcId="{6C431AA7-1729-4DEC-9C1E-DE45F7E4C7D8}" destId="{1852A14E-2FAF-4565-9BA9-4304E99B7541}" srcOrd="0" destOrd="0" presId="urn:microsoft.com/office/officeart/2018/5/layout/IconCircleLabelList"/>
    <dgm:cxn modelId="{D72B9960-D585-4967-9D7E-FD6084CA38E4}" type="presParOf" srcId="{6C431AA7-1729-4DEC-9C1E-DE45F7E4C7D8}" destId="{B883DB07-3C47-4483-A26D-C81C0DB82541}" srcOrd="1" destOrd="0" presId="urn:microsoft.com/office/officeart/2018/5/layout/IconCircleLabelList"/>
    <dgm:cxn modelId="{02A5598D-A7C0-488D-9DB9-E9808AF2F469}" type="presParOf" srcId="{6C431AA7-1729-4DEC-9C1E-DE45F7E4C7D8}" destId="{C95A882C-3FCD-4A1D-9E38-8EF8BFD4A50C}" srcOrd="2" destOrd="0" presId="urn:microsoft.com/office/officeart/2018/5/layout/IconCircleLabelList"/>
    <dgm:cxn modelId="{05B203FF-3A6D-4E36-B214-36596F5518EC}" type="presParOf" srcId="{6C431AA7-1729-4DEC-9C1E-DE45F7E4C7D8}" destId="{8AD03A9B-27F8-44C4-B612-3029DB62DC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F3D941-CFA7-49C0-98CA-2F69838335CE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94B5A6-2957-45DA-BD21-7343B21952F3}">
      <dgm:prSet/>
      <dgm:spPr/>
      <dgm:t>
        <a:bodyPr/>
        <a:lstStyle/>
        <a:p>
          <a:r>
            <a:rPr lang="en-US"/>
            <a:t>Strong ties are close relationships (family, coworkers, friends)</a:t>
          </a:r>
        </a:p>
      </dgm:t>
    </dgm:pt>
    <dgm:pt modelId="{6F10B1D4-E736-44FD-8DE5-893DF73EE393}" type="parTrans" cxnId="{1B5EF9C2-EA8E-417C-907B-E8126A2CF0F6}">
      <dgm:prSet/>
      <dgm:spPr/>
      <dgm:t>
        <a:bodyPr/>
        <a:lstStyle/>
        <a:p>
          <a:endParaRPr lang="en-US"/>
        </a:p>
      </dgm:t>
    </dgm:pt>
    <dgm:pt modelId="{2992A4B2-4802-4157-BA21-595D4EEA1A4B}" type="sibTrans" cxnId="{1B5EF9C2-EA8E-417C-907B-E8126A2CF0F6}">
      <dgm:prSet/>
      <dgm:spPr/>
      <dgm:t>
        <a:bodyPr/>
        <a:lstStyle/>
        <a:p>
          <a:endParaRPr lang="en-US"/>
        </a:p>
      </dgm:t>
    </dgm:pt>
    <dgm:pt modelId="{BA577F96-AB23-4771-90B0-80965DB873A1}">
      <dgm:prSet/>
      <dgm:spPr/>
      <dgm:t>
        <a:bodyPr/>
        <a:lstStyle/>
        <a:p>
          <a:r>
            <a:rPr lang="en-US"/>
            <a:t>Weak ties are acquaintances, distant colleagues, industry contacts</a:t>
          </a:r>
        </a:p>
      </dgm:t>
    </dgm:pt>
    <dgm:pt modelId="{0DB115AE-4CC0-4509-9EB9-43F821AE6FD9}" type="parTrans" cxnId="{2B0A326A-907C-4716-ABCB-7777EE3920FE}">
      <dgm:prSet/>
      <dgm:spPr/>
      <dgm:t>
        <a:bodyPr/>
        <a:lstStyle/>
        <a:p>
          <a:endParaRPr lang="en-US"/>
        </a:p>
      </dgm:t>
    </dgm:pt>
    <dgm:pt modelId="{FF8B02C5-84D6-4736-9F05-37F18F1A5F06}" type="sibTrans" cxnId="{2B0A326A-907C-4716-ABCB-7777EE3920FE}">
      <dgm:prSet/>
      <dgm:spPr/>
      <dgm:t>
        <a:bodyPr/>
        <a:lstStyle/>
        <a:p>
          <a:endParaRPr lang="en-US"/>
        </a:p>
      </dgm:t>
    </dgm:pt>
    <dgm:pt modelId="{A24543DA-B4DA-4A83-AAA3-255522FE1A06}">
      <dgm:prSet/>
      <dgm:spPr/>
      <dgm:t>
        <a:bodyPr/>
        <a:lstStyle/>
        <a:p>
          <a:r>
            <a:rPr lang="en-US"/>
            <a:t>Weak ties provide access to new opportunities and information</a:t>
          </a:r>
        </a:p>
      </dgm:t>
    </dgm:pt>
    <dgm:pt modelId="{642E46E6-DE16-49F9-BF14-C82B2DA2735C}" type="parTrans" cxnId="{EC4E055D-5591-4DBD-9C52-EBB4A500B971}">
      <dgm:prSet/>
      <dgm:spPr/>
      <dgm:t>
        <a:bodyPr/>
        <a:lstStyle/>
        <a:p>
          <a:endParaRPr lang="en-US"/>
        </a:p>
      </dgm:t>
    </dgm:pt>
    <dgm:pt modelId="{A2128957-4C00-4155-B70A-FF17A9395891}" type="sibTrans" cxnId="{EC4E055D-5591-4DBD-9C52-EBB4A500B971}">
      <dgm:prSet/>
      <dgm:spPr/>
      <dgm:t>
        <a:bodyPr/>
        <a:lstStyle/>
        <a:p>
          <a:endParaRPr lang="en-US"/>
        </a:p>
      </dgm:t>
    </dgm:pt>
    <dgm:pt modelId="{C3915586-5869-4FC9-9D51-C722954E5806}" type="pres">
      <dgm:prSet presAssocID="{3BF3D941-CFA7-49C0-98CA-2F69838335CE}" presName="linear" presStyleCnt="0">
        <dgm:presLayoutVars>
          <dgm:animLvl val="lvl"/>
          <dgm:resizeHandles val="exact"/>
        </dgm:presLayoutVars>
      </dgm:prSet>
      <dgm:spPr/>
    </dgm:pt>
    <dgm:pt modelId="{167EB874-C5AF-437C-BF51-8A6929EA3C7E}" type="pres">
      <dgm:prSet presAssocID="{2B94B5A6-2957-45DA-BD21-7343B21952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873394-2581-41CF-B936-65A18A981F2E}" type="pres">
      <dgm:prSet presAssocID="{2992A4B2-4802-4157-BA21-595D4EEA1A4B}" presName="spacer" presStyleCnt="0"/>
      <dgm:spPr/>
    </dgm:pt>
    <dgm:pt modelId="{44244B98-B600-48D4-B118-4F762F8B2237}" type="pres">
      <dgm:prSet presAssocID="{BA577F96-AB23-4771-90B0-80965DB873A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72A027-F753-4A3E-9B70-6FE60F401363}" type="pres">
      <dgm:prSet presAssocID="{FF8B02C5-84D6-4736-9F05-37F18F1A5F06}" presName="spacer" presStyleCnt="0"/>
      <dgm:spPr/>
    </dgm:pt>
    <dgm:pt modelId="{8AB273E6-67B0-4BCF-9E22-784A151B8F53}" type="pres">
      <dgm:prSet presAssocID="{A24543DA-B4DA-4A83-AAA3-255522FE1A0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F64D3A-C8A1-48B6-B629-F64536720CE3}" type="presOf" srcId="{3BF3D941-CFA7-49C0-98CA-2F69838335CE}" destId="{C3915586-5869-4FC9-9D51-C722954E5806}" srcOrd="0" destOrd="0" presId="urn:microsoft.com/office/officeart/2005/8/layout/vList2"/>
    <dgm:cxn modelId="{EC4E055D-5591-4DBD-9C52-EBB4A500B971}" srcId="{3BF3D941-CFA7-49C0-98CA-2F69838335CE}" destId="{A24543DA-B4DA-4A83-AAA3-255522FE1A06}" srcOrd="2" destOrd="0" parTransId="{642E46E6-DE16-49F9-BF14-C82B2DA2735C}" sibTransId="{A2128957-4C00-4155-B70A-FF17A9395891}"/>
    <dgm:cxn modelId="{7EE79F44-93AD-4AB8-95D9-E52C2BFFDD79}" type="presOf" srcId="{BA577F96-AB23-4771-90B0-80965DB873A1}" destId="{44244B98-B600-48D4-B118-4F762F8B2237}" srcOrd="0" destOrd="0" presId="urn:microsoft.com/office/officeart/2005/8/layout/vList2"/>
    <dgm:cxn modelId="{2B0A326A-907C-4716-ABCB-7777EE3920FE}" srcId="{3BF3D941-CFA7-49C0-98CA-2F69838335CE}" destId="{BA577F96-AB23-4771-90B0-80965DB873A1}" srcOrd="1" destOrd="0" parTransId="{0DB115AE-4CC0-4509-9EB9-43F821AE6FD9}" sibTransId="{FF8B02C5-84D6-4736-9F05-37F18F1A5F06}"/>
    <dgm:cxn modelId="{ECF5F499-D56B-4698-9224-6A8427993B8A}" type="presOf" srcId="{2B94B5A6-2957-45DA-BD21-7343B21952F3}" destId="{167EB874-C5AF-437C-BF51-8A6929EA3C7E}" srcOrd="0" destOrd="0" presId="urn:microsoft.com/office/officeart/2005/8/layout/vList2"/>
    <dgm:cxn modelId="{1B5EF9C2-EA8E-417C-907B-E8126A2CF0F6}" srcId="{3BF3D941-CFA7-49C0-98CA-2F69838335CE}" destId="{2B94B5A6-2957-45DA-BD21-7343B21952F3}" srcOrd="0" destOrd="0" parTransId="{6F10B1D4-E736-44FD-8DE5-893DF73EE393}" sibTransId="{2992A4B2-4802-4157-BA21-595D4EEA1A4B}"/>
    <dgm:cxn modelId="{E4B380F1-8D26-46F6-BBA4-74057039F67A}" type="presOf" srcId="{A24543DA-B4DA-4A83-AAA3-255522FE1A06}" destId="{8AB273E6-67B0-4BCF-9E22-784A151B8F53}" srcOrd="0" destOrd="0" presId="urn:microsoft.com/office/officeart/2005/8/layout/vList2"/>
    <dgm:cxn modelId="{7DE628F8-DAD6-4617-925A-6217BE4B42AC}" type="presParOf" srcId="{C3915586-5869-4FC9-9D51-C722954E5806}" destId="{167EB874-C5AF-437C-BF51-8A6929EA3C7E}" srcOrd="0" destOrd="0" presId="urn:microsoft.com/office/officeart/2005/8/layout/vList2"/>
    <dgm:cxn modelId="{55A9BCFF-8137-41E4-8B10-2FB57852FD22}" type="presParOf" srcId="{C3915586-5869-4FC9-9D51-C722954E5806}" destId="{64873394-2581-41CF-B936-65A18A981F2E}" srcOrd="1" destOrd="0" presId="urn:microsoft.com/office/officeart/2005/8/layout/vList2"/>
    <dgm:cxn modelId="{2AF953A1-F7F2-4B6D-BEBF-A4D4F08DF685}" type="presParOf" srcId="{C3915586-5869-4FC9-9D51-C722954E5806}" destId="{44244B98-B600-48D4-B118-4F762F8B2237}" srcOrd="2" destOrd="0" presId="urn:microsoft.com/office/officeart/2005/8/layout/vList2"/>
    <dgm:cxn modelId="{10553FDE-D608-4890-8ACA-E9E6E956D2C9}" type="presParOf" srcId="{C3915586-5869-4FC9-9D51-C722954E5806}" destId="{9672A027-F753-4A3E-9B70-6FE60F401363}" srcOrd="3" destOrd="0" presId="urn:microsoft.com/office/officeart/2005/8/layout/vList2"/>
    <dgm:cxn modelId="{445CEC8F-2B8B-4AAF-B446-F0F91FD49CFF}" type="presParOf" srcId="{C3915586-5869-4FC9-9D51-C722954E5806}" destId="{8AB273E6-67B0-4BCF-9E22-784A151B8F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1C2A46-E053-4BCB-900C-62FBF0D8B21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811DB68-F4D6-4638-9897-A155689225A3}">
      <dgm:prSet/>
      <dgm:spPr/>
      <dgm:t>
        <a:bodyPr/>
        <a:lstStyle/>
        <a:p>
          <a:r>
            <a:rPr lang="en-US"/>
            <a:t>Networking is about building relationships, not transactions</a:t>
          </a:r>
        </a:p>
      </dgm:t>
    </dgm:pt>
    <dgm:pt modelId="{01692EAA-8C16-4258-949A-1AAD70962463}" type="parTrans" cxnId="{F6280480-EC3D-45E5-A98C-2E8121B598FB}">
      <dgm:prSet/>
      <dgm:spPr/>
      <dgm:t>
        <a:bodyPr/>
        <a:lstStyle/>
        <a:p>
          <a:endParaRPr lang="en-US"/>
        </a:p>
      </dgm:t>
    </dgm:pt>
    <dgm:pt modelId="{AB23A48B-3823-4B9B-8D1A-5ACF9AB2D7D5}" type="sibTrans" cxnId="{F6280480-EC3D-45E5-A98C-2E8121B598FB}">
      <dgm:prSet/>
      <dgm:spPr/>
      <dgm:t>
        <a:bodyPr/>
        <a:lstStyle/>
        <a:p>
          <a:endParaRPr lang="en-US"/>
        </a:p>
      </dgm:t>
    </dgm:pt>
    <dgm:pt modelId="{17B2E888-1B06-4448-BE47-E082A71CEEF6}">
      <dgm:prSet/>
      <dgm:spPr/>
      <dgm:t>
        <a:bodyPr/>
        <a:lstStyle/>
        <a:p>
          <a:r>
            <a:rPr lang="en-US"/>
            <a:t>Effective networking requires confidence, consistency, and follow-up</a:t>
          </a:r>
        </a:p>
      </dgm:t>
    </dgm:pt>
    <dgm:pt modelId="{1306D066-BEFA-4D6A-A9DE-D67811440425}" type="parTrans" cxnId="{2546A29E-B7CB-4DBA-976C-E8E0AF16EA7A}">
      <dgm:prSet/>
      <dgm:spPr/>
      <dgm:t>
        <a:bodyPr/>
        <a:lstStyle/>
        <a:p>
          <a:endParaRPr lang="en-US"/>
        </a:p>
      </dgm:t>
    </dgm:pt>
    <dgm:pt modelId="{AFFBCDD1-E0CB-42CB-9E45-8B595A086BF9}" type="sibTrans" cxnId="{2546A29E-B7CB-4DBA-976C-E8E0AF16EA7A}">
      <dgm:prSet/>
      <dgm:spPr/>
      <dgm:t>
        <a:bodyPr/>
        <a:lstStyle/>
        <a:p>
          <a:endParaRPr lang="en-US"/>
        </a:p>
      </dgm:t>
    </dgm:pt>
    <dgm:pt modelId="{B24122E4-F9DA-4848-AEC8-E72BE185B795}">
      <dgm:prSet/>
      <dgm:spPr/>
      <dgm:t>
        <a:bodyPr/>
        <a:lstStyle/>
        <a:p>
          <a:r>
            <a:rPr lang="en-US"/>
            <a:t>Online &amp; in-person strategies both matter</a:t>
          </a:r>
        </a:p>
      </dgm:t>
    </dgm:pt>
    <dgm:pt modelId="{F1040C04-59F1-4004-A997-32CDA5D1173F}" type="parTrans" cxnId="{579374F6-FA7A-4CA0-B3A0-C6D519072310}">
      <dgm:prSet/>
      <dgm:spPr/>
      <dgm:t>
        <a:bodyPr/>
        <a:lstStyle/>
        <a:p>
          <a:endParaRPr lang="en-US"/>
        </a:p>
      </dgm:t>
    </dgm:pt>
    <dgm:pt modelId="{6D812022-524B-47F7-AFB2-E73DDABF85C8}" type="sibTrans" cxnId="{579374F6-FA7A-4CA0-B3A0-C6D519072310}">
      <dgm:prSet/>
      <dgm:spPr/>
      <dgm:t>
        <a:bodyPr/>
        <a:lstStyle/>
        <a:p>
          <a:endParaRPr lang="en-US"/>
        </a:p>
      </dgm:t>
    </dgm:pt>
    <dgm:pt modelId="{59726A9F-9FCE-4646-BE22-9DB126F3691E}" type="pres">
      <dgm:prSet presAssocID="{C01C2A46-E053-4BCB-900C-62FBF0D8B213}" presName="root" presStyleCnt="0">
        <dgm:presLayoutVars>
          <dgm:dir/>
          <dgm:resizeHandles val="exact"/>
        </dgm:presLayoutVars>
      </dgm:prSet>
      <dgm:spPr/>
    </dgm:pt>
    <dgm:pt modelId="{E20AD2CA-FC9C-4D1C-92FC-5FA4E1D7EA6E}" type="pres">
      <dgm:prSet presAssocID="{1811DB68-F4D6-4638-9897-A155689225A3}" presName="compNode" presStyleCnt="0"/>
      <dgm:spPr/>
    </dgm:pt>
    <dgm:pt modelId="{84D3027D-BF66-44F8-91E6-CF0504797626}" type="pres">
      <dgm:prSet presAssocID="{1811DB68-F4D6-4638-9897-A155689225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BAE1903-4DAA-42BA-A20E-FE70D55E2C17}" type="pres">
      <dgm:prSet presAssocID="{1811DB68-F4D6-4638-9897-A155689225A3}" presName="spaceRect" presStyleCnt="0"/>
      <dgm:spPr/>
    </dgm:pt>
    <dgm:pt modelId="{68E312AD-C650-4865-8EDD-B17FB94B7ED3}" type="pres">
      <dgm:prSet presAssocID="{1811DB68-F4D6-4638-9897-A155689225A3}" presName="textRect" presStyleLbl="revTx" presStyleIdx="0" presStyleCnt="3">
        <dgm:presLayoutVars>
          <dgm:chMax val="1"/>
          <dgm:chPref val="1"/>
        </dgm:presLayoutVars>
      </dgm:prSet>
      <dgm:spPr/>
    </dgm:pt>
    <dgm:pt modelId="{40C7AF22-9A55-4F40-9BA5-29866B014B44}" type="pres">
      <dgm:prSet presAssocID="{AB23A48B-3823-4B9B-8D1A-5ACF9AB2D7D5}" presName="sibTrans" presStyleCnt="0"/>
      <dgm:spPr/>
    </dgm:pt>
    <dgm:pt modelId="{8A3AFCC3-0066-466C-BB6D-F2E30338C88B}" type="pres">
      <dgm:prSet presAssocID="{17B2E888-1B06-4448-BE47-E082A71CEEF6}" presName="compNode" presStyleCnt="0"/>
      <dgm:spPr/>
    </dgm:pt>
    <dgm:pt modelId="{8A5F4654-BCBF-43EF-AFD5-674C63B090F6}" type="pres">
      <dgm:prSet presAssocID="{17B2E888-1B06-4448-BE47-E082A71CEE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12CDAEA-BD43-462E-90AB-5490D4264767}" type="pres">
      <dgm:prSet presAssocID="{17B2E888-1B06-4448-BE47-E082A71CEEF6}" presName="spaceRect" presStyleCnt="0"/>
      <dgm:spPr/>
    </dgm:pt>
    <dgm:pt modelId="{F09C216B-3142-4008-BEC0-7280407E3A9B}" type="pres">
      <dgm:prSet presAssocID="{17B2E888-1B06-4448-BE47-E082A71CEEF6}" presName="textRect" presStyleLbl="revTx" presStyleIdx="1" presStyleCnt="3">
        <dgm:presLayoutVars>
          <dgm:chMax val="1"/>
          <dgm:chPref val="1"/>
        </dgm:presLayoutVars>
      </dgm:prSet>
      <dgm:spPr/>
    </dgm:pt>
    <dgm:pt modelId="{37641809-4F74-4830-82AC-78779D9B70CB}" type="pres">
      <dgm:prSet presAssocID="{AFFBCDD1-E0CB-42CB-9E45-8B595A086BF9}" presName="sibTrans" presStyleCnt="0"/>
      <dgm:spPr/>
    </dgm:pt>
    <dgm:pt modelId="{AFCAA0D2-10BE-435A-9EEF-728EC2DBC427}" type="pres">
      <dgm:prSet presAssocID="{B24122E4-F9DA-4848-AEC8-E72BE185B795}" presName="compNode" presStyleCnt="0"/>
      <dgm:spPr/>
    </dgm:pt>
    <dgm:pt modelId="{B7527219-5EE0-48E8-9E79-8C0219491C10}" type="pres">
      <dgm:prSet presAssocID="{B24122E4-F9DA-4848-AEC8-E72BE185B7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F8E0C0E-EF1A-488A-8B84-2B74DE127FB6}" type="pres">
      <dgm:prSet presAssocID="{B24122E4-F9DA-4848-AEC8-E72BE185B795}" presName="spaceRect" presStyleCnt="0"/>
      <dgm:spPr/>
    </dgm:pt>
    <dgm:pt modelId="{070ED432-C8CC-4F20-A1AF-4D8BC86BC37D}" type="pres">
      <dgm:prSet presAssocID="{B24122E4-F9DA-4848-AEC8-E72BE185B7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16B246-76E3-46BC-99E3-DC47E0B6BFE6}" type="presOf" srcId="{B24122E4-F9DA-4848-AEC8-E72BE185B795}" destId="{070ED432-C8CC-4F20-A1AF-4D8BC86BC37D}" srcOrd="0" destOrd="0" presId="urn:microsoft.com/office/officeart/2018/2/layout/IconLabelList"/>
    <dgm:cxn modelId="{1498A767-909F-4333-A717-6D594EDB3471}" type="presOf" srcId="{C01C2A46-E053-4BCB-900C-62FBF0D8B213}" destId="{59726A9F-9FCE-4646-BE22-9DB126F3691E}" srcOrd="0" destOrd="0" presId="urn:microsoft.com/office/officeart/2018/2/layout/IconLabelList"/>
    <dgm:cxn modelId="{D21D1148-020F-4FDC-A1AA-E795A02069DC}" type="presOf" srcId="{1811DB68-F4D6-4638-9897-A155689225A3}" destId="{68E312AD-C650-4865-8EDD-B17FB94B7ED3}" srcOrd="0" destOrd="0" presId="urn:microsoft.com/office/officeart/2018/2/layout/IconLabelList"/>
    <dgm:cxn modelId="{0F513B6F-4814-4FD0-ABD6-3F9A7D35556A}" type="presOf" srcId="{17B2E888-1B06-4448-BE47-E082A71CEEF6}" destId="{F09C216B-3142-4008-BEC0-7280407E3A9B}" srcOrd="0" destOrd="0" presId="urn:microsoft.com/office/officeart/2018/2/layout/IconLabelList"/>
    <dgm:cxn modelId="{F6280480-EC3D-45E5-A98C-2E8121B598FB}" srcId="{C01C2A46-E053-4BCB-900C-62FBF0D8B213}" destId="{1811DB68-F4D6-4638-9897-A155689225A3}" srcOrd="0" destOrd="0" parTransId="{01692EAA-8C16-4258-949A-1AAD70962463}" sibTransId="{AB23A48B-3823-4B9B-8D1A-5ACF9AB2D7D5}"/>
    <dgm:cxn modelId="{2546A29E-B7CB-4DBA-976C-E8E0AF16EA7A}" srcId="{C01C2A46-E053-4BCB-900C-62FBF0D8B213}" destId="{17B2E888-1B06-4448-BE47-E082A71CEEF6}" srcOrd="1" destOrd="0" parTransId="{1306D066-BEFA-4D6A-A9DE-D67811440425}" sibTransId="{AFFBCDD1-E0CB-42CB-9E45-8B595A086BF9}"/>
    <dgm:cxn modelId="{579374F6-FA7A-4CA0-B3A0-C6D519072310}" srcId="{C01C2A46-E053-4BCB-900C-62FBF0D8B213}" destId="{B24122E4-F9DA-4848-AEC8-E72BE185B795}" srcOrd="2" destOrd="0" parTransId="{F1040C04-59F1-4004-A997-32CDA5D1173F}" sibTransId="{6D812022-524B-47F7-AFB2-E73DDABF85C8}"/>
    <dgm:cxn modelId="{9FD2F75D-C05B-4E8B-84E2-3B0BDC6A1108}" type="presParOf" srcId="{59726A9F-9FCE-4646-BE22-9DB126F3691E}" destId="{E20AD2CA-FC9C-4D1C-92FC-5FA4E1D7EA6E}" srcOrd="0" destOrd="0" presId="urn:microsoft.com/office/officeart/2018/2/layout/IconLabelList"/>
    <dgm:cxn modelId="{3CA498A6-17A7-449F-82A1-549B9276F10D}" type="presParOf" srcId="{E20AD2CA-FC9C-4D1C-92FC-5FA4E1D7EA6E}" destId="{84D3027D-BF66-44F8-91E6-CF0504797626}" srcOrd="0" destOrd="0" presId="urn:microsoft.com/office/officeart/2018/2/layout/IconLabelList"/>
    <dgm:cxn modelId="{C1389D14-A32C-4C74-8DB4-6CC04169D3EF}" type="presParOf" srcId="{E20AD2CA-FC9C-4D1C-92FC-5FA4E1D7EA6E}" destId="{7BAE1903-4DAA-42BA-A20E-FE70D55E2C17}" srcOrd="1" destOrd="0" presId="urn:microsoft.com/office/officeart/2018/2/layout/IconLabelList"/>
    <dgm:cxn modelId="{5ECC2A81-F8E7-4652-A2DA-B206A5325266}" type="presParOf" srcId="{E20AD2CA-FC9C-4D1C-92FC-5FA4E1D7EA6E}" destId="{68E312AD-C650-4865-8EDD-B17FB94B7ED3}" srcOrd="2" destOrd="0" presId="urn:microsoft.com/office/officeart/2018/2/layout/IconLabelList"/>
    <dgm:cxn modelId="{41293661-29DF-4CD9-86EE-E49833BDD73F}" type="presParOf" srcId="{59726A9F-9FCE-4646-BE22-9DB126F3691E}" destId="{40C7AF22-9A55-4F40-9BA5-29866B014B44}" srcOrd="1" destOrd="0" presId="urn:microsoft.com/office/officeart/2018/2/layout/IconLabelList"/>
    <dgm:cxn modelId="{629DC72A-9FE6-4CC3-A2F1-8840E2F08DCA}" type="presParOf" srcId="{59726A9F-9FCE-4646-BE22-9DB126F3691E}" destId="{8A3AFCC3-0066-466C-BB6D-F2E30338C88B}" srcOrd="2" destOrd="0" presId="urn:microsoft.com/office/officeart/2018/2/layout/IconLabelList"/>
    <dgm:cxn modelId="{99ABECE4-51F7-472E-B931-135A0E65BBC9}" type="presParOf" srcId="{8A3AFCC3-0066-466C-BB6D-F2E30338C88B}" destId="{8A5F4654-BCBF-43EF-AFD5-674C63B090F6}" srcOrd="0" destOrd="0" presId="urn:microsoft.com/office/officeart/2018/2/layout/IconLabelList"/>
    <dgm:cxn modelId="{7E5FEA65-6223-4B55-81B7-E8499CD1C0A3}" type="presParOf" srcId="{8A3AFCC3-0066-466C-BB6D-F2E30338C88B}" destId="{212CDAEA-BD43-462E-90AB-5490D4264767}" srcOrd="1" destOrd="0" presId="urn:microsoft.com/office/officeart/2018/2/layout/IconLabelList"/>
    <dgm:cxn modelId="{FCE93ADA-0076-4312-8640-89FBFC4F12AE}" type="presParOf" srcId="{8A3AFCC3-0066-466C-BB6D-F2E30338C88B}" destId="{F09C216B-3142-4008-BEC0-7280407E3A9B}" srcOrd="2" destOrd="0" presId="urn:microsoft.com/office/officeart/2018/2/layout/IconLabelList"/>
    <dgm:cxn modelId="{60F2C434-247B-42D9-8D99-562C1ED92DCF}" type="presParOf" srcId="{59726A9F-9FCE-4646-BE22-9DB126F3691E}" destId="{37641809-4F74-4830-82AC-78779D9B70CB}" srcOrd="3" destOrd="0" presId="urn:microsoft.com/office/officeart/2018/2/layout/IconLabelList"/>
    <dgm:cxn modelId="{2F9196A2-3668-4F09-8A85-06C11421E21C}" type="presParOf" srcId="{59726A9F-9FCE-4646-BE22-9DB126F3691E}" destId="{AFCAA0D2-10BE-435A-9EEF-728EC2DBC427}" srcOrd="4" destOrd="0" presId="urn:microsoft.com/office/officeart/2018/2/layout/IconLabelList"/>
    <dgm:cxn modelId="{AC1AC07A-3F07-4B4D-AF60-49F4A07B5E91}" type="presParOf" srcId="{AFCAA0D2-10BE-435A-9EEF-728EC2DBC427}" destId="{B7527219-5EE0-48E8-9E79-8C0219491C10}" srcOrd="0" destOrd="0" presId="urn:microsoft.com/office/officeart/2018/2/layout/IconLabelList"/>
    <dgm:cxn modelId="{BB6211D7-D390-46D6-A85B-372B4A85D4F2}" type="presParOf" srcId="{AFCAA0D2-10BE-435A-9EEF-728EC2DBC427}" destId="{8F8E0C0E-EF1A-488A-8B84-2B74DE127FB6}" srcOrd="1" destOrd="0" presId="urn:microsoft.com/office/officeart/2018/2/layout/IconLabelList"/>
    <dgm:cxn modelId="{14BB9EFC-D0D9-44AC-929C-2248707438C9}" type="presParOf" srcId="{AFCAA0D2-10BE-435A-9EEF-728EC2DBC427}" destId="{070ED432-C8CC-4F20-A1AF-4D8BC86BC3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FCBA0C-730B-4831-A4FB-B6F925724D5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8FB7B7-C896-4B4D-8253-F37E4AA9850A}">
      <dgm:prSet/>
      <dgm:spPr/>
      <dgm:t>
        <a:bodyPr/>
        <a:lstStyle/>
        <a:p>
          <a:r>
            <a:rPr lang="en-US"/>
            <a:t>Open floor for questions</a:t>
          </a:r>
        </a:p>
      </dgm:t>
    </dgm:pt>
    <dgm:pt modelId="{EB14C6C2-43BC-49B7-83D2-130AB3C62549}" type="parTrans" cxnId="{EE3A917C-2E6D-4920-896D-1EDD47964E67}">
      <dgm:prSet/>
      <dgm:spPr/>
      <dgm:t>
        <a:bodyPr/>
        <a:lstStyle/>
        <a:p>
          <a:endParaRPr lang="en-US"/>
        </a:p>
      </dgm:t>
    </dgm:pt>
    <dgm:pt modelId="{E4CABCC9-B918-497C-923A-B0EC86D05BCB}" type="sibTrans" cxnId="{EE3A917C-2E6D-4920-896D-1EDD47964E67}">
      <dgm:prSet/>
      <dgm:spPr/>
      <dgm:t>
        <a:bodyPr/>
        <a:lstStyle/>
        <a:p>
          <a:endParaRPr lang="en-US"/>
        </a:p>
      </dgm:t>
    </dgm:pt>
    <dgm:pt modelId="{9EBFFFD2-9DEC-4101-A369-854E9DBD9645}">
      <dgm:prSet/>
      <dgm:spPr/>
      <dgm:t>
        <a:bodyPr/>
        <a:lstStyle/>
        <a:p>
          <a:r>
            <a:rPr lang="en-US"/>
            <a:t>Thank attendees for participating</a:t>
          </a:r>
        </a:p>
      </dgm:t>
    </dgm:pt>
    <dgm:pt modelId="{420BC0D8-568A-41AA-AF81-4457AEB2CF76}" type="parTrans" cxnId="{267990B7-8D98-4EE3-9AAC-5F3D8C0F5D0C}">
      <dgm:prSet/>
      <dgm:spPr/>
      <dgm:t>
        <a:bodyPr/>
        <a:lstStyle/>
        <a:p>
          <a:endParaRPr lang="en-US"/>
        </a:p>
      </dgm:t>
    </dgm:pt>
    <dgm:pt modelId="{284AC343-45A9-4D85-A4CA-73DE7FA3FEA3}" type="sibTrans" cxnId="{267990B7-8D98-4EE3-9AAC-5F3D8C0F5D0C}">
      <dgm:prSet/>
      <dgm:spPr/>
      <dgm:t>
        <a:bodyPr/>
        <a:lstStyle/>
        <a:p>
          <a:endParaRPr lang="en-US"/>
        </a:p>
      </dgm:t>
    </dgm:pt>
    <dgm:pt modelId="{101E69EE-677D-4639-8979-73D295B8C4DC}">
      <dgm:prSet/>
      <dgm:spPr/>
      <dgm:t>
        <a:bodyPr/>
        <a:lstStyle/>
        <a:p>
          <a:r>
            <a:rPr lang="en-US"/>
            <a:t>Share networking resources</a:t>
          </a:r>
        </a:p>
      </dgm:t>
    </dgm:pt>
    <dgm:pt modelId="{473E95BC-DCDF-40E4-AB02-C8ECB6FA7165}" type="parTrans" cxnId="{2EE06534-21D7-49BC-8B20-4DA9F10677C1}">
      <dgm:prSet/>
      <dgm:spPr/>
      <dgm:t>
        <a:bodyPr/>
        <a:lstStyle/>
        <a:p>
          <a:endParaRPr lang="en-US"/>
        </a:p>
      </dgm:t>
    </dgm:pt>
    <dgm:pt modelId="{FD21A5A6-A55D-4FC6-B8C6-EAF3A93C8E06}" type="sibTrans" cxnId="{2EE06534-21D7-49BC-8B20-4DA9F10677C1}">
      <dgm:prSet/>
      <dgm:spPr/>
      <dgm:t>
        <a:bodyPr/>
        <a:lstStyle/>
        <a:p>
          <a:endParaRPr lang="en-US"/>
        </a:p>
      </dgm:t>
    </dgm:pt>
    <dgm:pt modelId="{E298F9E1-895B-4D69-B4E4-746C857F26CB}" type="pres">
      <dgm:prSet presAssocID="{56FCBA0C-730B-4831-A4FB-B6F925724D50}" presName="root" presStyleCnt="0">
        <dgm:presLayoutVars>
          <dgm:dir/>
          <dgm:resizeHandles val="exact"/>
        </dgm:presLayoutVars>
      </dgm:prSet>
      <dgm:spPr/>
    </dgm:pt>
    <dgm:pt modelId="{955B120F-49B2-468F-9E0D-D5B61DEAABC2}" type="pres">
      <dgm:prSet presAssocID="{F68FB7B7-C896-4B4D-8253-F37E4AA9850A}" presName="compNode" presStyleCnt="0"/>
      <dgm:spPr/>
    </dgm:pt>
    <dgm:pt modelId="{3B749F21-0AC1-44B3-942E-4CF910399C8B}" type="pres">
      <dgm:prSet presAssocID="{F68FB7B7-C896-4B4D-8253-F37E4AA9850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3765AFF-FEC9-4E87-AD99-D36E735E953F}" type="pres">
      <dgm:prSet presAssocID="{F68FB7B7-C896-4B4D-8253-F37E4AA9850A}" presName="spaceRect" presStyleCnt="0"/>
      <dgm:spPr/>
    </dgm:pt>
    <dgm:pt modelId="{804DDD4A-33D5-4ED9-9A45-5530A3274ACC}" type="pres">
      <dgm:prSet presAssocID="{F68FB7B7-C896-4B4D-8253-F37E4AA9850A}" presName="textRect" presStyleLbl="revTx" presStyleIdx="0" presStyleCnt="3">
        <dgm:presLayoutVars>
          <dgm:chMax val="1"/>
          <dgm:chPref val="1"/>
        </dgm:presLayoutVars>
      </dgm:prSet>
      <dgm:spPr/>
    </dgm:pt>
    <dgm:pt modelId="{ABE94B48-94AF-4941-85C0-ADBF9BB68E85}" type="pres">
      <dgm:prSet presAssocID="{E4CABCC9-B918-497C-923A-B0EC86D05BCB}" presName="sibTrans" presStyleCnt="0"/>
      <dgm:spPr/>
    </dgm:pt>
    <dgm:pt modelId="{6711E18E-EF49-4DF7-83CD-2D55C6DBE9E2}" type="pres">
      <dgm:prSet presAssocID="{9EBFFFD2-9DEC-4101-A369-854E9DBD9645}" presName="compNode" presStyleCnt="0"/>
      <dgm:spPr/>
    </dgm:pt>
    <dgm:pt modelId="{322513F3-13D4-4436-B363-BFC1E42AC3DD}" type="pres">
      <dgm:prSet presAssocID="{9EBFFFD2-9DEC-4101-A369-854E9DBD96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D89A14-5840-4286-8916-33A232008593}" type="pres">
      <dgm:prSet presAssocID="{9EBFFFD2-9DEC-4101-A369-854E9DBD9645}" presName="spaceRect" presStyleCnt="0"/>
      <dgm:spPr/>
    </dgm:pt>
    <dgm:pt modelId="{EA65D650-6D84-48FD-B774-832F47B3B7A1}" type="pres">
      <dgm:prSet presAssocID="{9EBFFFD2-9DEC-4101-A369-854E9DBD9645}" presName="textRect" presStyleLbl="revTx" presStyleIdx="1" presStyleCnt="3">
        <dgm:presLayoutVars>
          <dgm:chMax val="1"/>
          <dgm:chPref val="1"/>
        </dgm:presLayoutVars>
      </dgm:prSet>
      <dgm:spPr/>
    </dgm:pt>
    <dgm:pt modelId="{62C37A77-6608-482E-8CD9-C23AC38BFB72}" type="pres">
      <dgm:prSet presAssocID="{284AC343-45A9-4D85-A4CA-73DE7FA3FEA3}" presName="sibTrans" presStyleCnt="0"/>
      <dgm:spPr/>
    </dgm:pt>
    <dgm:pt modelId="{F09CAEDE-28F0-4167-95CA-4E9182A7F638}" type="pres">
      <dgm:prSet presAssocID="{101E69EE-677D-4639-8979-73D295B8C4DC}" presName="compNode" presStyleCnt="0"/>
      <dgm:spPr/>
    </dgm:pt>
    <dgm:pt modelId="{3961FE2A-51E4-4380-93C0-D7757A334566}" type="pres">
      <dgm:prSet presAssocID="{101E69EE-677D-4639-8979-73D295B8C4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A60C932-8B19-4D42-AAB6-5F1EC3CD2F2C}" type="pres">
      <dgm:prSet presAssocID="{101E69EE-677D-4639-8979-73D295B8C4DC}" presName="spaceRect" presStyleCnt="0"/>
      <dgm:spPr/>
    </dgm:pt>
    <dgm:pt modelId="{E8E4E057-F284-4A90-9A37-50FE2D85E83E}" type="pres">
      <dgm:prSet presAssocID="{101E69EE-677D-4639-8979-73D295B8C4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E06534-21D7-49BC-8B20-4DA9F10677C1}" srcId="{56FCBA0C-730B-4831-A4FB-B6F925724D50}" destId="{101E69EE-677D-4639-8979-73D295B8C4DC}" srcOrd="2" destOrd="0" parTransId="{473E95BC-DCDF-40E4-AB02-C8ECB6FA7165}" sibTransId="{FD21A5A6-A55D-4FC6-B8C6-EAF3A93C8E06}"/>
    <dgm:cxn modelId="{F4140041-1B77-41E5-B6A6-F92CAE495D28}" type="presOf" srcId="{9EBFFFD2-9DEC-4101-A369-854E9DBD9645}" destId="{EA65D650-6D84-48FD-B774-832F47B3B7A1}" srcOrd="0" destOrd="0" presId="urn:microsoft.com/office/officeart/2018/2/layout/IconLabelList"/>
    <dgm:cxn modelId="{DDE4A862-1929-4F3A-983F-B456525F78B8}" type="presOf" srcId="{101E69EE-677D-4639-8979-73D295B8C4DC}" destId="{E8E4E057-F284-4A90-9A37-50FE2D85E83E}" srcOrd="0" destOrd="0" presId="urn:microsoft.com/office/officeart/2018/2/layout/IconLabelList"/>
    <dgm:cxn modelId="{0CEA066E-B440-40E2-95FD-FDE259AA7BA2}" type="presOf" srcId="{56FCBA0C-730B-4831-A4FB-B6F925724D50}" destId="{E298F9E1-895B-4D69-B4E4-746C857F26CB}" srcOrd="0" destOrd="0" presId="urn:microsoft.com/office/officeart/2018/2/layout/IconLabelList"/>
    <dgm:cxn modelId="{EE3A917C-2E6D-4920-896D-1EDD47964E67}" srcId="{56FCBA0C-730B-4831-A4FB-B6F925724D50}" destId="{F68FB7B7-C896-4B4D-8253-F37E4AA9850A}" srcOrd="0" destOrd="0" parTransId="{EB14C6C2-43BC-49B7-83D2-130AB3C62549}" sibTransId="{E4CABCC9-B918-497C-923A-B0EC86D05BCB}"/>
    <dgm:cxn modelId="{8D7CF3B4-BE03-4CB3-8493-1E2C22A49B95}" type="presOf" srcId="{F68FB7B7-C896-4B4D-8253-F37E4AA9850A}" destId="{804DDD4A-33D5-4ED9-9A45-5530A3274ACC}" srcOrd="0" destOrd="0" presId="urn:microsoft.com/office/officeart/2018/2/layout/IconLabelList"/>
    <dgm:cxn modelId="{267990B7-8D98-4EE3-9AAC-5F3D8C0F5D0C}" srcId="{56FCBA0C-730B-4831-A4FB-B6F925724D50}" destId="{9EBFFFD2-9DEC-4101-A369-854E9DBD9645}" srcOrd="1" destOrd="0" parTransId="{420BC0D8-568A-41AA-AF81-4457AEB2CF76}" sibTransId="{284AC343-45A9-4D85-A4CA-73DE7FA3FEA3}"/>
    <dgm:cxn modelId="{2E98B03E-7C1F-4063-9916-9DBF95AB4E2F}" type="presParOf" srcId="{E298F9E1-895B-4D69-B4E4-746C857F26CB}" destId="{955B120F-49B2-468F-9E0D-D5B61DEAABC2}" srcOrd="0" destOrd="0" presId="urn:microsoft.com/office/officeart/2018/2/layout/IconLabelList"/>
    <dgm:cxn modelId="{2C22063E-0EDB-4F91-B435-1512C99C9AEE}" type="presParOf" srcId="{955B120F-49B2-468F-9E0D-D5B61DEAABC2}" destId="{3B749F21-0AC1-44B3-942E-4CF910399C8B}" srcOrd="0" destOrd="0" presId="urn:microsoft.com/office/officeart/2018/2/layout/IconLabelList"/>
    <dgm:cxn modelId="{6782241A-E332-4EDA-AD3E-55EFCA4312E6}" type="presParOf" srcId="{955B120F-49B2-468F-9E0D-D5B61DEAABC2}" destId="{53765AFF-FEC9-4E87-AD99-D36E735E953F}" srcOrd="1" destOrd="0" presId="urn:microsoft.com/office/officeart/2018/2/layout/IconLabelList"/>
    <dgm:cxn modelId="{8E9B852D-C32B-4E99-92E1-3344CA8EE6C1}" type="presParOf" srcId="{955B120F-49B2-468F-9E0D-D5B61DEAABC2}" destId="{804DDD4A-33D5-4ED9-9A45-5530A3274ACC}" srcOrd="2" destOrd="0" presId="urn:microsoft.com/office/officeart/2018/2/layout/IconLabelList"/>
    <dgm:cxn modelId="{2241458C-2992-481B-86E4-35C7522D0FC4}" type="presParOf" srcId="{E298F9E1-895B-4D69-B4E4-746C857F26CB}" destId="{ABE94B48-94AF-4941-85C0-ADBF9BB68E85}" srcOrd="1" destOrd="0" presId="urn:microsoft.com/office/officeart/2018/2/layout/IconLabelList"/>
    <dgm:cxn modelId="{2D6D4A7F-048F-4113-8F45-29CA084FB639}" type="presParOf" srcId="{E298F9E1-895B-4D69-B4E4-746C857F26CB}" destId="{6711E18E-EF49-4DF7-83CD-2D55C6DBE9E2}" srcOrd="2" destOrd="0" presId="urn:microsoft.com/office/officeart/2018/2/layout/IconLabelList"/>
    <dgm:cxn modelId="{81BC6D34-AF88-4E15-B0DB-52A0AED29A6D}" type="presParOf" srcId="{6711E18E-EF49-4DF7-83CD-2D55C6DBE9E2}" destId="{322513F3-13D4-4436-B363-BFC1E42AC3DD}" srcOrd="0" destOrd="0" presId="urn:microsoft.com/office/officeart/2018/2/layout/IconLabelList"/>
    <dgm:cxn modelId="{6DD6EB1D-133A-445A-9607-3076A4BE5DC1}" type="presParOf" srcId="{6711E18E-EF49-4DF7-83CD-2D55C6DBE9E2}" destId="{44D89A14-5840-4286-8916-33A232008593}" srcOrd="1" destOrd="0" presId="urn:microsoft.com/office/officeart/2018/2/layout/IconLabelList"/>
    <dgm:cxn modelId="{80519A54-DE2C-4E34-BA8B-229739289028}" type="presParOf" srcId="{6711E18E-EF49-4DF7-83CD-2D55C6DBE9E2}" destId="{EA65D650-6D84-48FD-B774-832F47B3B7A1}" srcOrd="2" destOrd="0" presId="urn:microsoft.com/office/officeart/2018/2/layout/IconLabelList"/>
    <dgm:cxn modelId="{70CB03AD-02FF-4875-B378-AE1F37ECB9F0}" type="presParOf" srcId="{E298F9E1-895B-4D69-B4E4-746C857F26CB}" destId="{62C37A77-6608-482E-8CD9-C23AC38BFB72}" srcOrd="3" destOrd="0" presId="urn:microsoft.com/office/officeart/2018/2/layout/IconLabelList"/>
    <dgm:cxn modelId="{830122D6-E50F-401C-A190-4CA9BE8CB84E}" type="presParOf" srcId="{E298F9E1-895B-4D69-B4E4-746C857F26CB}" destId="{F09CAEDE-28F0-4167-95CA-4E9182A7F638}" srcOrd="4" destOrd="0" presId="urn:microsoft.com/office/officeart/2018/2/layout/IconLabelList"/>
    <dgm:cxn modelId="{FA492791-37B7-4BFA-8437-C63711D5471F}" type="presParOf" srcId="{F09CAEDE-28F0-4167-95CA-4E9182A7F638}" destId="{3961FE2A-51E4-4380-93C0-D7757A334566}" srcOrd="0" destOrd="0" presId="urn:microsoft.com/office/officeart/2018/2/layout/IconLabelList"/>
    <dgm:cxn modelId="{90C46DC7-56F6-4001-B874-8A21C5806588}" type="presParOf" srcId="{F09CAEDE-28F0-4167-95CA-4E9182A7F638}" destId="{5A60C932-8B19-4D42-AAB6-5F1EC3CD2F2C}" srcOrd="1" destOrd="0" presId="urn:microsoft.com/office/officeart/2018/2/layout/IconLabelList"/>
    <dgm:cxn modelId="{C865DCE8-9D64-4F73-A933-51B668037AE6}" type="presParOf" srcId="{F09CAEDE-28F0-4167-95CA-4E9182A7F638}" destId="{E8E4E057-F284-4A90-9A37-50FE2D85E83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57925-FA40-4D47-8D2D-48F3132437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B9DD94-DC91-4BE2-9DCC-9EE69F5FAD13}">
      <dgm:prSet/>
      <dgm:spPr/>
      <dgm:t>
        <a:bodyPr/>
        <a:lstStyle/>
        <a:p>
          <a:r>
            <a:rPr lang="en-US"/>
            <a:t>Networking is the exchange of information and ideas among people with a common profession or special interest</a:t>
          </a:r>
        </a:p>
      </dgm:t>
    </dgm:pt>
    <dgm:pt modelId="{8109FF51-1806-4A96-A2E6-A448168F7F7F}" type="parTrans" cxnId="{65BA115C-0687-4D70-9181-FBC110887BFD}">
      <dgm:prSet/>
      <dgm:spPr/>
      <dgm:t>
        <a:bodyPr/>
        <a:lstStyle/>
        <a:p>
          <a:endParaRPr lang="en-US"/>
        </a:p>
      </dgm:t>
    </dgm:pt>
    <dgm:pt modelId="{C3EE4072-E126-4078-9575-9C09802D7590}" type="sibTrans" cxnId="{65BA115C-0687-4D70-9181-FBC110887BFD}">
      <dgm:prSet/>
      <dgm:spPr/>
      <dgm:t>
        <a:bodyPr/>
        <a:lstStyle/>
        <a:p>
          <a:endParaRPr lang="en-US"/>
        </a:p>
      </dgm:t>
    </dgm:pt>
    <dgm:pt modelId="{8B10478E-0CCB-40E2-A785-34C10DF506C6}">
      <dgm:prSet/>
      <dgm:spPr/>
      <dgm:t>
        <a:bodyPr/>
        <a:lstStyle/>
        <a:p>
          <a:r>
            <a:rPr lang="en-US"/>
            <a:t>Involves building and nurturing relationships over time</a:t>
          </a:r>
        </a:p>
      </dgm:t>
    </dgm:pt>
    <dgm:pt modelId="{58AEAE54-C854-4766-98E1-8748EFE46167}" type="parTrans" cxnId="{4F0E1027-22A3-45DE-B1B2-8C6350BF25F9}">
      <dgm:prSet/>
      <dgm:spPr/>
      <dgm:t>
        <a:bodyPr/>
        <a:lstStyle/>
        <a:p>
          <a:endParaRPr lang="en-US"/>
        </a:p>
      </dgm:t>
    </dgm:pt>
    <dgm:pt modelId="{C4B3BB20-16B4-4F53-8A73-BF3E40E2577C}" type="sibTrans" cxnId="{4F0E1027-22A3-45DE-B1B2-8C6350BF25F9}">
      <dgm:prSet/>
      <dgm:spPr/>
      <dgm:t>
        <a:bodyPr/>
        <a:lstStyle/>
        <a:p>
          <a:endParaRPr lang="en-US"/>
        </a:p>
      </dgm:t>
    </dgm:pt>
    <dgm:pt modelId="{56A42236-43FA-4ED6-A4AA-41D40D55ABF9}">
      <dgm:prSet/>
      <dgm:spPr/>
      <dgm:t>
        <a:bodyPr/>
        <a:lstStyle/>
        <a:p>
          <a:r>
            <a:rPr lang="en-US"/>
            <a:t>Can be formal (conferences, LinkedIn) or informal (casual meet-ups, workplace chats)</a:t>
          </a:r>
        </a:p>
      </dgm:t>
    </dgm:pt>
    <dgm:pt modelId="{D0AAB49D-917A-4DF4-BB03-6ED6DF0FFBB3}" type="parTrans" cxnId="{08BACE5A-89CA-40D8-AAE9-798597643C4C}">
      <dgm:prSet/>
      <dgm:spPr/>
      <dgm:t>
        <a:bodyPr/>
        <a:lstStyle/>
        <a:p>
          <a:endParaRPr lang="en-US"/>
        </a:p>
      </dgm:t>
    </dgm:pt>
    <dgm:pt modelId="{39AEFCDD-32B1-4E8A-9E3D-8BBA17C1B429}" type="sibTrans" cxnId="{08BACE5A-89CA-40D8-AAE9-798597643C4C}">
      <dgm:prSet/>
      <dgm:spPr/>
      <dgm:t>
        <a:bodyPr/>
        <a:lstStyle/>
        <a:p>
          <a:endParaRPr lang="en-US"/>
        </a:p>
      </dgm:t>
    </dgm:pt>
    <dgm:pt modelId="{E0E87991-0274-4DEA-A515-65A7806BCF32}" type="pres">
      <dgm:prSet presAssocID="{82B57925-FA40-4D47-8D2D-48F3132437FE}" presName="root" presStyleCnt="0">
        <dgm:presLayoutVars>
          <dgm:dir/>
          <dgm:resizeHandles val="exact"/>
        </dgm:presLayoutVars>
      </dgm:prSet>
      <dgm:spPr/>
    </dgm:pt>
    <dgm:pt modelId="{63ED7B64-D7AA-49E0-8995-6A20CC1E1FE5}" type="pres">
      <dgm:prSet presAssocID="{DBB9DD94-DC91-4BE2-9DCC-9EE69F5FAD13}" presName="compNode" presStyleCnt="0"/>
      <dgm:spPr/>
    </dgm:pt>
    <dgm:pt modelId="{8D3004A1-4408-4C5E-B4DA-EFA4C2AEFF81}" type="pres">
      <dgm:prSet presAssocID="{DBB9DD94-DC91-4BE2-9DCC-9EE69F5FAD13}" presName="bgRect" presStyleLbl="bgShp" presStyleIdx="0" presStyleCnt="3"/>
      <dgm:spPr/>
    </dgm:pt>
    <dgm:pt modelId="{918EE648-BE26-486D-92F7-3D2B84D09F4F}" type="pres">
      <dgm:prSet presAssocID="{DBB9DD94-DC91-4BE2-9DCC-9EE69F5FAD1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1726268-FEA4-4BD1-B07C-E2E276046CEB}" type="pres">
      <dgm:prSet presAssocID="{DBB9DD94-DC91-4BE2-9DCC-9EE69F5FAD13}" presName="spaceRect" presStyleCnt="0"/>
      <dgm:spPr/>
    </dgm:pt>
    <dgm:pt modelId="{853F2B7B-2BF7-4414-B66E-58597720FAE3}" type="pres">
      <dgm:prSet presAssocID="{DBB9DD94-DC91-4BE2-9DCC-9EE69F5FAD13}" presName="parTx" presStyleLbl="revTx" presStyleIdx="0" presStyleCnt="3">
        <dgm:presLayoutVars>
          <dgm:chMax val="0"/>
          <dgm:chPref val="0"/>
        </dgm:presLayoutVars>
      </dgm:prSet>
      <dgm:spPr/>
    </dgm:pt>
    <dgm:pt modelId="{6A701346-C3CD-4168-BDF6-EE76F84B371C}" type="pres">
      <dgm:prSet presAssocID="{C3EE4072-E126-4078-9575-9C09802D7590}" presName="sibTrans" presStyleCnt="0"/>
      <dgm:spPr/>
    </dgm:pt>
    <dgm:pt modelId="{0908838A-434D-4A89-AF28-35F01DB12665}" type="pres">
      <dgm:prSet presAssocID="{8B10478E-0CCB-40E2-A785-34C10DF506C6}" presName="compNode" presStyleCnt="0"/>
      <dgm:spPr/>
    </dgm:pt>
    <dgm:pt modelId="{8762AE88-EBDE-4129-8096-617A32928F22}" type="pres">
      <dgm:prSet presAssocID="{8B10478E-0CCB-40E2-A785-34C10DF506C6}" presName="bgRect" presStyleLbl="bgShp" presStyleIdx="1" presStyleCnt="3"/>
      <dgm:spPr/>
    </dgm:pt>
    <dgm:pt modelId="{64FAC0B9-538B-46E2-8C65-8909C6B9BDD7}" type="pres">
      <dgm:prSet presAssocID="{8B10478E-0CCB-40E2-A785-34C10DF506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5598D7D-D254-41F4-9078-CDF3F55570EC}" type="pres">
      <dgm:prSet presAssocID="{8B10478E-0CCB-40E2-A785-34C10DF506C6}" presName="spaceRect" presStyleCnt="0"/>
      <dgm:spPr/>
    </dgm:pt>
    <dgm:pt modelId="{E3D09EFA-A3A1-4EBA-AA20-D970E35CD457}" type="pres">
      <dgm:prSet presAssocID="{8B10478E-0CCB-40E2-A785-34C10DF506C6}" presName="parTx" presStyleLbl="revTx" presStyleIdx="1" presStyleCnt="3">
        <dgm:presLayoutVars>
          <dgm:chMax val="0"/>
          <dgm:chPref val="0"/>
        </dgm:presLayoutVars>
      </dgm:prSet>
      <dgm:spPr/>
    </dgm:pt>
    <dgm:pt modelId="{0D0BD20A-9044-49DB-A92A-85E4D267EE63}" type="pres">
      <dgm:prSet presAssocID="{C4B3BB20-16B4-4F53-8A73-BF3E40E2577C}" presName="sibTrans" presStyleCnt="0"/>
      <dgm:spPr/>
    </dgm:pt>
    <dgm:pt modelId="{9B3229AE-3DCE-4FA5-8878-17DD3EB80FE1}" type="pres">
      <dgm:prSet presAssocID="{56A42236-43FA-4ED6-A4AA-41D40D55ABF9}" presName="compNode" presStyleCnt="0"/>
      <dgm:spPr/>
    </dgm:pt>
    <dgm:pt modelId="{470D4E71-8BC3-475A-96E0-B59FE83406EE}" type="pres">
      <dgm:prSet presAssocID="{56A42236-43FA-4ED6-A4AA-41D40D55ABF9}" presName="bgRect" presStyleLbl="bgShp" presStyleIdx="2" presStyleCnt="3"/>
      <dgm:spPr/>
    </dgm:pt>
    <dgm:pt modelId="{D8DCFF81-B3AD-443B-AF6A-2897EDB0A5E8}" type="pres">
      <dgm:prSet presAssocID="{56A42236-43FA-4ED6-A4AA-41D40D55AB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6835A5A-698A-418C-A738-D769435239F1}" type="pres">
      <dgm:prSet presAssocID="{56A42236-43FA-4ED6-A4AA-41D40D55ABF9}" presName="spaceRect" presStyleCnt="0"/>
      <dgm:spPr/>
    </dgm:pt>
    <dgm:pt modelId="{8469862D-D80E-446E-8AA6-3FACE3686209}" type="pres">
      <dgm:prSet presAssocID="{56A42236-43FA-4ED6-A4AA-41D40D55AB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3B3DF1B-E5C8-4B3B-903A-C7CF87904653}" type="presOf" srcId="{82B57925-FA40-4D47-8D2D-48F3132437FE}" destId="{E0E87991-0274-4DEA-A515-65A7806BCF32}" srcOrd="0" destOrd="0" presId="urn:microsoft.com/office/officeart/2018/2/layout/IconVerticalSolidList"/>
    <dgm:cxn modelId="{4F0E1027-22A3-45DE-B1B2-8C6350BF25F9}" srcId="{82B57925-FA40-4D47-8D2D-48F3132437FE}" destId="{8B10478E-0CCB-40E2-A785-34C10DF506C6}" srcOrd="1" destOrd="0" parTransId="{58AEAE54-C854-4766-98E1-8748EFE46167}" sibTransId="{C4B3BB20-16B4-4F53-8A73-BF3E40E2577C}"/>
    <dgm:cxn modelId="{26A76E27-525C-4946-B616-59A91F41F1A8}" type="presOf" srcId="{8B10478E-0CCB-40E2-A785-34C10DF506C6}" destId="{E3D09EFA-A3A1-4EBA-AA20-D970E35CD457}" srcOrd="0" destOrd="0" presId="urn:microsoft.com/office/officeart/2018/2/layout/IconVerticalSolidList"/>
    <dgm:cxn modelId="{F165D030-EA66-4411-942F-B1A5DF00387B}" type="presOf" srcId="{56A42236-43FA-4ED6-A4AA-41D40D55ABF9}" destId="{8469862D-D80E-446E-8AA6-3FACE3686209}" srcOrd="0" destOrd="0" presId="urn:microsoft.com/office/officeart/2018/2/layout/IconVerticalSolidList"/>
    <dgm:cxn modelId="{65BA115C-0687-4D70-9181-FBC110887BFD}" srcId="{82B57925-FA40-4D47-8D2D-48F3132437FE}" destId="{DBB9DD94-DC91-4BE2-9DCC-9EE69F5FAD13}" srcOrd="0" destOrd="0" parTransId="{8109FF51-1806-4A96-A2E6-A448168F7F7F}" sibTransId="{C3EE4072-E126-4078-9575-9C09802D7590}"/>
    <dgm:cxn modelId="{08BACE5A-89CA-40D8-AAE9-798597643C4C}" srcId="{82B57925-FA40-4D47-8D2D-48F3132437FE}" destId="{56A42236-43FA-4ED6-A4AA-41D40D55ABF9}" srcOrd="2" destOrd="0" parTransId="{D0AAB49D-917A-4DF4-BB03-6ED6DF0FFBB3}" sibTransId="{39AEFCDD-32B1-4E8A-9E3D-8BBA17C1B429}"/>
    <dgm:cxn modelId="{F06E24CD-899E-43D8-BFF7-16EEAD4E120B}" type="presOf" srcId="{DBB9DD94-DC91-4BE2-9DCC-9EE69F5FAD13}" destId="{853F2B7B-2BF7-4414-B66E-58597720FAE3}" srcOrd="0" destOrd="0" presId="urn:microsoft.com/office/officeart/2018/2/layout/IconVerticalSolidList"/>
    <dgm:cxn modelId="{33AA066F-DBFB-4BE1-BA01-B6AA29CA6A81}" type="presParOf" srcId="{E0E87991-0274-4DEA-A515-65A7806BCF32}" destId="{63ED7B64-D7AA-49E0-8995-6A20CC1E1FE5}" srcOrd="0" destOrd="0" presId="urn:microsoft.com/office/officeart/2018/2/layout/IconVerticalSolidList"/>
    <dgm:cxn modelId="{697E0048-E8F3-48EE-92F0-53FE42ADD99A}" type="presParOf" srcId="{63ED7B64-D7AA-49E0-8995-6A20CC1E1FE5}" destId="{8D3004A1-4408-4C5E-B4DA-EFA4C2AEFF81}" srcOrd="0" destOrd="0" presId="urn:microsoft.com/office/officeart/2018/2/layout/IconVerticalSolidList"/>
    <dgm:cxn modelId="{91823880-69A0-4B26-932F-65A725179EEC}" type="presParOf" srcId="{63ED7B64-D7AA-49E0-8995-6A20CC1E1FE5}" destId="{918EE648-BE26-486D-92F7-3D2B84D09F4F}" srcOrd="1" destOrd="0" presId="urn:microsoft.com/office/officeart/2018/2/layout/IconVerticalSolidList"/>
    <dgm:cxn modelId="{898844C6-B8C9-439E-A6F2-58C360C85A68}" type="presParOf" srcId="{63ED7B64-D7AA-49E0-8995-6A20CC1E1FE5}" destId="{41726268-FEA4-4BD1-B07C-E2E276046CEB}" srcOrd="2" destOrd="0" presId="urn:microsoft.com/office/officeart/2018/2/layout/IconVerticalSolidList"/>
    <dgm:cxn modelId="{EDF8D557-8C3F-4099-98CE-33004E6C0C73}" type="presParOf" srcId="{63ED7B64-D7AA-49E0-8995-6A20CC1E1FE5}" destId="{853F2B7B-2BF7-4414-B66E-58597720FAE3}" srcOrd="3" destOrd="0" presId="urn:microsoft.com/office/officeart/2018/2/layout/IconVerticalSolidList"/>
    <dgm:cxn modelId="{BD3888B8-7134-45A8-973A-E08D85213601}" type="presParOf" srcId="{E0E87991-0274-4DEA-A515-65A7806BCF32}" destId="{6A701346-C3CD-4168-BDF6-EE76F84B371C}" srcOrd="1" destOrd="0" presId="urn:microsoft.com/office/officeart/2018/2/layout/IconVerticalSolidList"/>
    <dgm:cxn modelId="{60E30AC9-507B-4EE5-89D9-5D34108A0740}" type="presParOf" srcId="{E0E87991-0274-4DEA-A515-65A7806BCF32}" destId="{0908838A-434D-4A89-AF28-35F01DB12665}" srcOrd="2" destOrd="0" presId="urn:microsoft.com/office/officeart/2018/2/layout/IconVerticalSolidList"/>
    <dgm:cxn modelId="{D6941C7B-AE69-48E6-A759-8AFC47EFDC0D}" type="presParOf" srcId="{0908838A-434D-4A89-AF28-35F01DB12665}" destId="{8762AE88-EBDE-4129-8096-617A32928F22}" srcOrd="0" destOrd="0" presId="urn:microsoft.com/office/officeart/2018/2/layout/IconVerticalSolidList"/>
    <dgm:cxn modelId="{7FD91AC7-6C7A-4EDE-BF9E-7744CB46897E}" type="presParOf" srcId="{0908838A-434D-4A89-AF28-35F01DB12665}" destId="{64FAC0B9-538B-46E2-8C65-8909C6B9BDD7}" srcOrd="1" destOrd="0" presId="urn:microsoft.com/office/officeart/2018/2/layout/IconVerticalSolidList"/>
    <dgm:cxn modelId="{FC328959-3B0E-4C9E-8402-9DDFF61A1B96}" type="presParOf" srcId="{0908838A-434D-4A89-AF28-35F01DB12665}" destId="{55598D7D-D254-41F4-9078-CDF3F55570EC}" srcOrd="2" destOrd="0" presId="urn:microsoft.com/office/officeart/2018/2/layout/IconVerticalSolidList"/>
    <dgm:cxn modelId="{199D6E38-D359-4173-BBE0-A12258C2D420}" type="presParOf" srcId="{0908838A-434D-4A89-AF28-35F01DB12665}" destId="{E3D09EFA-A3A1-4EBA-AA20-D970E35CD457}" srcOrd="3" destOrd="0" presId="urn:microsoft.com/office/officeart/2018/2/layout/IconVerticalSolidList"/>
    <dgm:cxn modelId="{B0E55218-4E11-48D5-BA35-7B937E4A4BF4}" type="presParOf" srcId="{E0E87991-0274-4DEA-A515-65A7806BCF32}" destId="{0D0BD20A-9044-49DB-A92A-85E4D267EE63}" srcOrd="3" destOrd="0" presId="urn:microsoft.com/office/officeart/2018/2/layout/IconVerticalSolidList"/>
    <dgm:cxn modelId="{D0C80243-7D7A-4608-A3D8-5C863EC730DD}" type="presParOf" srcId="{E0E87991-0274-4DEA-A515-65A7806BCF32}" destId="{9B3229AE-3DCE-4FA5-8878-17DD3EB80FE1}" srcOrd="4" destOrd="0" presId="urn:microsoft.com/office/officeart/2018/2/layout/IconVerticalSolidList"/>
    <dgm:cxn modelId="{341810FA-2F16-4E2D-8DD0-5384DA7B0433}" type="presParOf" srcId="{9B3229AE-3DCE-4FA5-8878-17DD3EB80FE1}" destId="{470D4E71-8BC3-475A-96E0-B59FE83406EE}" srcOrd="0" destOrd="0" presId="urn:microsoft.com/office/officeart/2018/2/layout/IconVerticalSolidList"/>
    <dgm:cxn modelId="{6239EB24-4E76-4B39-A63D-F1429014BF3A}" type="presParOf" srcId="{9B3229AE-3DCE-4FA5-8878-17DD3EB80FE1}" destId="{D8DCFF81-B3AD-443B-AF6A-2897EDB0A5E8}" srcOrd="1" destOrd="0" presId="urn:microsoft.com/office/officeart/2018/2/layout/IconVerticalSolidList"/>
    <dgm:cxn modelId="{CB038FA8-7CF1-450D-AE5A-D8FCFD3F7CF1}" type="presParOf" srcId="{9B3229AE-3DCE-4FA5-8878-17DD3EB80FE1}" destId="{96835A5A-698A-418C-A738-D769435239F1}" srcOrd="2" destOrd="0" presId="urn:microsoft.com/office/officeart/2018/2/layout/IconVerticalSolidList"/>
    <dgm:cxn modelId="{51CDFC27-D118-4E22-A098-DE0C553CE131}" type="presParOf" srcId="{9B3229AE-3DCE-4FA5-8878-17DD3EB80FE1}" destId="{8469862D-D80E-446E-8AA6-3FACE36862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E46859-6DA8-4263-8408-611FA37BC38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4AB98-910A-42C7-871B-D67EA16199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Enhances patient care and collaboration</a:t>
          </a:r>
        </a:p>
      </dgm:t>
    </dgm:pt>
    <dgm:pt modelId="{82B2F23C-C531-429E-BBE0-C451286A60B7}" type="parTrans" cxnId="{A5BBE8AD-23CA-4C9D-8EDF-8DDD4D77AC89}">
      <dgm:prSet/>
      <dgm:spPr/>
      <dgm:t>
        <a:bodyPr/>
        <a:lstStyle/>
        <a:p>
          <a:endParaRPr lang="en-US"/>
        </a:p>
      </dgm:t>
    </dgm:pt>
    <dgm:pt modelId="{EAAFA1CE-3E95-4E52-BE90-67C8AA715ECD}" type="sibTrans" cxnId="{A5BBE8AD-23CA-4C9D-8EDF-8DDD4D77AC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B09F26-F480-494B-9A02-BBA14EF709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Facilitates community support and health initiatives</a:t>
          </a:r>
        </a:p>
      </dgm:t>
    </dgm:pt>
    <dgm:pt modelId="{E2A9BB44-039D-4776-98B2-6747FD0C923B}" type="parTrans" cxnId="{4DC7B355-4BDC-4308-82E9-1B97FFEB8041}">
      <dgm:prSet/>
      <dgm:spPr/>
      <dgm:t>
        <a:bodyPr/>
        <a:lstStyle/>
        <a:p>
          <a:endParaRPr lang="en-US"/>
        </a:p>
      </dgm:t>
    </dgm:pt>
    <dgm:pt modelId="{01604039-8A00-48B2-A572-906BAD03C387}" type="sibTrans" cxnId="{4DC7B355-4BDC-4308-82E9-1B97FFEB80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CF0A5E-20B4-4A17-A318-1DD09460E2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Opens doors for professional growth</a:t>
          </a:r>
        </a:p>
      </dgm:t>
    </dgm:pt>
    <dgm:pt modelId="{225E96D6-6770-427A-A5D1-AF8909B4A125}" type="parTrans" cxnId="{BF81F91B-1565-4FBE-96DE-A8F2DCB70012}">
      <dgm:prSet/>
      <dgm:spPr/>
      <dgm:t>
        <a:bodyPr/>
        <a:lstStyle/>
        <a:p>
          <a:endParaRPr lang="en-US"/>
        </a:p>
      </dgm:t>
    </dgm:pt>
    <dgm:pt modelId="{F7635D87-880A-4302-A1A0-CC6ED858DBB7}" type="sibTrans" cxnId="{BF81F91B-1565-4FBE-96DE-A8F2DCB700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E699B3-C896-461A-A976-0CCF5ABF2B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Strengthens trust and credibility</a:t>
          </a:r>
        </a:p>
      </dgm:t>
    </dgm:pt>
    <dgm:pt modelId="{2D5F6401-0014-48DC-99C0-6BBE2118EEF3}" type="parTrans" cxnId="{9A5C35E9-4FC4-47D7-A480-38ACE7E87B17}">
      <dgm:prSet/>
      <dgm:spPr/>
      <dgm:t>
        <a:bodyPr/>
        <a:lstStyle/>
        <a:p>
          <a:endParaRPr lang="en-US"/>
        </a:p>
      </dgm:t>
    </dgm:pt>
    <dgm:pt modelId="{F0CDB0B8-BD8B-4CE1-BA0A-B4ABC26B5FC8}" type="sibTrans" cxnId="{9A5C35E9-4FC4-47D7-A480-38ACE7E87B17}">
      <dgm:prSet/>
      <dgm:spPr/>
      <dgm:t>
        <a:bodyPr/>
        <a:lstStyle/>
        <a:p>
          <a:endParaRPr lang="en-US"/>
        </a:p>
      </dgm:t>
    </dgm:pt>
    <dgm:pt modelId="{90A724AB-BFC1-405E-9526-96DE65CA1BD0}" type="pres">
      <dgm:prSet presAssocID="{4BE46859-6DA8-4263-8408-611FA37BC382}" presName="root" presStyleCnt="0">
        <dgm:presLayoutVars>
          <dgm:dir/>
          <dgm:resizeHandles val="exact"/>
        </dgm:presLayoutVars>
      </dgm:prSet>
      <dgm:spPr/>
    </dgm:pt>
    <dgm:pt modelId="{71651A43-9159-4C12-BDC9-53206A940CB7}" type="pres">
      <dgm:prSet presAssocID="{4BE46859-6DA8-4263-8408-611FA37BC382}" presName="container" presStyleCnt="0">
        <dgm:presLayoutVars>
          <dgm:dir/>
          <dgm:resizeHandles val="exact"/>
        </dgm:presLayoutVars>
      </dgm:prSet>
      <dgm:spPr/>
    </dgm:pt>
    <dgm:pt modelId="{474AC951-1F1F-49B1-A8B3-95258F39C04C}" type="pres">
      <dgm:prSet presAssocID="{7344AB98-910A-42C7-871B-D67EA16199D7}" presName="compNode" presStyleCnt="0"/>
      <dgm:spPr/>
    </dgm:pt>
    <dgm:pt modelId="{24447D98-6880-4608-969B-0EA321A5798F}" type="pres">
      <dgm:prSet presAssocID="{7344AB98-910A-42C7-871B-D67EA16199D7}" presName="iconBgRect" presStyleLbl="bgShp" presStyleIdx="0" presStyleCnt="4"/>
      <dgm:spPr/>
    </dgm:pt>
    <dgm:pt modelId="{61157254-5A89-4596-8F96-F950AA159675}" type="pres">
      <dgm:prSet presAssocID="{7344AB98-910A-42C7-871B-D67EA16199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AB3BFB4-F643-446C-B733-88128575BEBF}" type="pres">
      <dgm:prSet presAssocID="{7344AB98-910A-42C7-871B-D67EA16199D7}" presName="spaceRect" presStyleCnt="0"/>
      <dgm:spPr/>
    </dgm:pt>
    <dgm:pt modelId="{C906BF20-F420-4C17-980A-7C65A400D56D}" type="pres">
      <dgm:prSet presAssocID="{7344AB98-910A-42C7-871B-D67EA16199D7}" presName="textRect" presStyleLbl="revTx" presStyleIdx="0" presStyleCnt="4">
        <dgm:presLayoutVars>
          <dgm:chMax val="1"/>
          <dgm:chPref val="1"/>
        </dgm:presLayoutVars>
      </dgm:prSet>
      <dgm:spPr/>
    </dgm:pt>
    <dgm:pt modelId="{D8DF1889-4BDA-4E28-8177-3B7F98449725}" type="pres">
      <dgm:prSet presAssocID="{EAAFA1CE-3E95-4E52-BE90-67C8AA715ECD}" presName="sibTrans" presStyleLbl="sibTrans2D1" presStyleIdx="0" presStyleCnt="0"/>
      <dgm:spPr/>
    </dgm:pt>
    <dgm:pt modelId="{A4092DCF-EB30-4D99-8159-F3156C53D2B7}" type="pres">
      <dgm:prSet presAssocID="{7BB09F26-F480-494B-9A02-BBA14EF70905}" presName="compNode" presStyleCnt="0"/>
      <dgm:spPr/>
    </dgm:pt>
    <dgm:pt modelId="{812FD7F2-CDCF-402A-B3F2-A3BA3198E612}" type="pres">
      <dgm:prSet presAssocID="{7BB09F26-F480-494B-9A02-BBA14EF70905}" presName="iconBgRect" presStyleLbl="bgShp" presStyleIdx="1" presStyleCnt="4"/>
      <dgm:spPr/>
    </dgm:pt>
    <dgm:pt modelId="{710A72C8-9FCA-4D3B-AE5A-D10C80D07653}" type="pres">
      <dgm:prSet presAssocID="{7BB09F26-F480-494B-9A02-BBA14EF709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0AA9E05-58F5-4EF8-923B-4ED51287636F}" type="pres">
      <dgm:prSet presAssocID="{7BB09F26-F480-494B-9A02-BBA14EF70905}" presName="spaceRect" presStyleCnt="0"/>
      <dgm:spPr/>
    </dgm:pt>
    <dgm:pt modelId="{8E28D3F1-E0D7-4E50-A611-9875B805A4B1}" type="pres">
      <dgm:prSet presAssocID="{7BB09F26-F480-494B-9A02-BBA14EF70905}" presName="textRect" presStyleLbl="revTx" presStyleIdx="1" presStyleCnt="4">
        <dgm:presLayoutVars>
          <dgm:chMax val="1"/>
          <dgm:chPref val="1"/>
        </dgm:presLayoutVars>
      </dgm:prSet>
      <dgm:spPr/>
    </dgm:pt>
    <dgm:pt modelId="{A5B5D367-B149-43AB-B645-FB7A44FA3358}" type="pres">
      <dgm:prSet presAssocID="{01604039-8A00-48B2-A572-906BAD03C387}" presName="sibTrans" presStyleLbl="sibTrans2D1" presStyleIdx="0" presStyleCnt="0"/>
      <dgm:spPr/>
    </dgm:pt>
    <dgm:pt modelId="{DB95A3A4-35B9-40C9-9D24-093BA7AFD9F0}" type="pres">
      <dgm:prSet presAssocID="{F8CF0A5E-20B4-4A17-A318-1DD09460E297}" presName="compNode" presStyleCnt="0"/>
      <dgm:spPr/>
    </dgm:pt>
    <dgm:pt modelId="{2EA90332-E3C2-494A-B7C4-53CE9F094093}" type="pres">
      <dgm:prSet presAssocID="{F8CF0A5E-20B4-4A17-A318-1DD09460E297}" presName="iconBgRect" presStyleLbl="bgShp" presStyleIdx="2" presStyleCnt="4"/>
      <dgm:spPr/>
    </dgm:pt>
    <dgm:pt modelId="{9D952EA6-5679-4600-AD7C-1D9C74EABA0F}" type="pres">
      <dgm:prSet presAssocID="{F8CF0A5E-20B4-4A17-A318-1DD09460E2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96D9AE-97C8-446A-83AB-CBC8770121BF}" type="pres">
      <dgm:prSet presAssocID="{F8CF0A5E-20B4-4A17-A318-1DD09460E297}" presName="spaceRect" presStyleCnt="0"/>
      <dgm:spPr/>
    </dgm:pt>
    <dgm:pt modelId="{403F7E93-74F0-4EFB-801A-C5F1D3307CE6}" type="pres">
      <dgm:prSet presAssocID="{F8CF0A5E-20B4-4A17-A318-1DD09460E297}" presName="textRect" presStyleLbl="revTx" presStyleIdx="2" presStyleCnt="4">
        <dgm:presLayoutVars>
          <dgm:chMax val="1"/>
          <dgm:chPref val="1"/>
        </dgm:presLayoutVars>
      </dgm:prSet>
      <dgm:spPr/>
    </dgm:pt>
    <dgm:pt modelId="{F3A39132-F523-4FE2-A79A-6879579A7269}" type="pres">
      <dgm:prSet presAssocID="{F7635D87-880A-4302-A1A0-CC6ED858DBB7}" presName="sibTrans" presStyleLbl="sibTrans2D1" presStyleIdx="0" presStyleCnt="0"/>
      <dgm:spPr/>
    </dgm:pt>
    <dgm:pt modelId="{45426A72-3B40-4CB4-8646-E795983F27C2}" type="pres">
      <dgm:prSet presAssocID="{7FE699B3-C896-461A-A976-0CCF5ABF2B87}" presName="compNode" presStyleCnt="0"/>
      <dgm:spPr/>
    </dgm:pt>
    <dgm:pt modelId="{5B78BC38-2FB9-4897-B073-040FAB9F853A}" type="pres">
      <dgm:prSet presAssocID="{7FE699B3-C896-461A-A976-0CCF5ABF2B87}" presName="iconBgRect" presStyleLbl="bgShp" presStyleIdx="3" presStyleCnt="4"/>
      <dgm:spPr/>
    </dgm:pt>
    <dgm:pt modelId="{444764C1-6213-4063-829F-3BB6F9EE9D38}" type="pres">
      <dgm:prSet presAssocID="{7FE699B3-C896-461A-A976-0CCF5ABF2B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A9675CA-406F-4FA7-B442-C6144DB41C32}" type="pres">
      <dgm:prSet presAssocID="{7FE699B3-C896-461A-A976-0CCF5ABF2B87}" presName="spaceRect" presStyleCnt="0"/>
      <dgm:spPr/>
    </dgm:pt>
    <dgm:pt modelId="{DC3044CC-27E3-43F4-A906-948A3D3971AD}" type="pres">
      <dgm:prSet presAssocID="{7FE699B3-C896-461A-A976-0CCF5ABF2B8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81F91B-1565-4FBE-96DE-A8F2DCB70012}" srcId="{4BE46859-6DA8-4263-8408-611FA37BC382}" destId="{F8CF0A5E-20B4-4A17-A318-1DD09460E297}" srcOrd="2" destOrd="0" parTransId="{225E96D6-6770-427A-A5D1-AF8909B4A125}" sibTransId="{F7635D87-880A-4302-A1A0-CC6ED858DBB7}"/>
    <dgm:cxn modelId="{F8468B5F-CC12-4487-A369-419DC34F8297}" type="presOf" srcId="{F8CF0A5E-20B4-4A17-A318-1DD09460E297}" destId="{403F7E93-74F0-4EFB-801A-C5F1D3307CE6}" srcOrd="0" destOrd="0" presId="urn:microsoft.com/office/officeart/2018/2/layout/IconCircleList"/>
    <dgm:cxn modelId="{6DDCD750-1098-4BA4-89E2-906C87711CBE}" type="presOf" srcId="{F7635D87-880A-4302-A1A0-CC6ED858DBB7}" destId="{F3A39132-F523-4FE2-A79A-6879579A7269}" srcOrd="0" destOrd="0" presId="urn:microsoft.com/office/officeart/2018/2/layout/IconCircleList"/>
    <dgm:cxn modelId="{EE4CBD54-301E-4C75-AEF6-4785AC48A704}" type="presOf" srcId="{EAAFA1CE-3E95-4E52-BE90-67C8AA715ECD}" destId="{D8DF1889-4BDA-4E28-8177-3B7F98449725}" srcOrd="0" destOrd="0" presId="urn:microsoft.com/office/officeart/2018/2/layout/IconCircleList"/>
    <dgm:cxn modelId="{4DC7B355-4BDC-4308-82E9-1B97FFEB8041}" srcId="{4BE46859-6DA8-4263-8408-611FA37BC382}" destId="{7BB09F26-F480-494B-9A02-BBA14EF70905}" srcOrd="1" destOrd="0" parTransId="{E2A9BB44-039D-4776-98B2-6747FD0C923B}" sibTransId="{01604039-8A00-48B2-A572-906BAD03C387}"/>
    <dgm:cxn modelId="{5ED30DA8-E3E3-4720-BF8C-B0F258FA9017}" type="presOf" srcId="{7FE699B3-C896-461A-A976-0CCF5ABF2B87}" destId="{DC3044CC-27E3-43F4-A906-948A3D3971AD}" srcOrd="0" destOrd="0" presId="urn:microsoft.com/office/officeart/2018/2/layout/IconCircleList"/>
    <dgm:cxn modelId="{A5BBE8AD-23CA-4C9D-8EDF-8DDD4D77AC89}" srcId="{4BE46859-6DA8-4263-8408-611FA37BC382}" destId="{7344AB98-910A-42C7-871B-D67EA16199D7}" srcOrd="0" destOrd="0" parTransId="{82B2F23C-C531-429E-BBE0-C451286A60B7}" sibTransId="{EAAFA1CE-3E95-4E52-BE90-67C8AA715ECD}"/>
    <dgm:cxn modelId="{704DFDB9-F83E-4690-AC10-C3532F52E62E}" type="presOf" srcId="{01604039-8A00-48B2-A572-906BAD03C387}" destId="{A5B5D367-B149-43AB-B645-FB7A44FA3358}" srcOrd="0" destOrd="0" presId="urn:microsoft.com/office/officeart/2018/2/layout/IconCircleList"/>
    <dgm:cxn modelId="{F89762CD-0A39-43A4-B0B9-850F7DE4EC78}" type="presOf" srcId="{7344AB98-910A-42C7-871B-D67EA16199D7}" destId="{C906BF20-F420-4C17-980A-7C65A400D56D}" srcOrd="0" destOrd="0" presId="urn:microsoft.com/office/officeart/2018/2/layout/IconCircleList"/>
    <dgm:cxn modelId="{4A718ECF-5EF4-48A5-A4F4-EE4302D9BBE0}" type="presOf" srcId="{7BB09F26-F480-494B-9A02-BBA14EF70905}" destId="{8E28D3F1-E0D7-4E50-A611-9875B805A4B1}" srcOrd="0" destOrd="0" presId="urn:microsoft.com/office/officeart/2018/2/layout/IconCircleList"/>
    <dgm:cxn modelId="{E7296AE6-1AA0-4C48-8339-CD1DD856C03D}" type="presOf" srcId="{4BE46859-6DA8-4263-8408-611FA37BC382}" destId="{90A724AB-BFC1-405E-9526-96DE65CA1BD0}" srcOrd="0" destOrd="0" presId="urn:microsoft.com/office/officeart/2018/2/layout/IconCircleList"/>
    <dgm:cxn modelId="{9A5C35E9-4FC4-47D7-A480-38ACE7E87B17}" srcId="{4BE46859-6DA8-4263-8408-611FA37BC382}" destId="{7FE699B3-C896-461A-A976-0CCF5ABF2B87}" srcOrd="3" destOrd="0" parTransId="{2D5F6401-0014-48DC-99C0-6BBE2118EEF3}" sibTransId="{F0CDB0B8-BD8B-4CE1-BA0A-B4ABC26B5FC8}"/>
    <dgm:cxn modelId="{D6FD4B21-B730-4947-B924-E84D8E5405CE}" type="presParOf" srcId="{90A724AB-BFC1-405E-9526-96DE65CA1BD0}" destId="{71651A43-9159-4C12-BDC9-53206A940CB7}" srcOrd="0" destOrd="0" presId="urn:microsoft.com/office/officeart/2018/2/layout/IconCircleList"/>
    <dgm:cxn modelId="{CEE8A1BE-9A62-490D-86BF-3A9E55C23824}" type="presParOf" srcId="{71651A43-9159-4C12-BDC9-53206A940CB7}" destId="{474AC951-1F1F-49B1-A8B3-95258F39C04C}" srcOrd="0" destOrd="0" presId="urn:microsoft.com/office/officeart/2018/2/layout/IconCircleList"/>
    <dgm:cxn modelId="{AECC9534-730E-4821-B780-341745AADB11}" type="presParOf" srcId="{474AC951-1F1F-49B1-A8B3-95258F39C04C}" destId="{24447D98-6880-4608-969B-0EA321A5798F}" srcOrd="0" destOrd="0" presId="urn:microsoft.com/office/officeart/2018/2/layout/IconCircleList"/>
    <dgm:cxn modelId="{6FB611EA-BE9B-4E41-A66A-FEDEB12BAE99}" type="presParOf" srcId="{474AC951-1F1F-49B1-A8B3-95258F39C04C}" destId="{61157254-5A89-4596-8F96-F950AA159675}" srcOrd="1" destOrd="0" presId="urn:microsoft.com/office/officeart/2018/2/layout/IconCircleList"/>
    <dgm:cxn modelId="{CDC480A3-BA10-4654-8546-6E96F04D9681}" type="presParOf" srcId="{474AC951-1F1F-49B1-A8B3-95258F39C04C}" destId="{9AB3BFB4-F643-446C-B733-88128575BEBF}" srcOrd="2" destOrd="0" presId="urn:microsoft.com/office/officeart/2018/2/layout/IconCircleList"/>
    <dgm:cxn modelId="{6D46FF56-B056-4651-B206-BC5015452F08}" type="presParOf" srcId="{474AC951-1F1F-49B1-A8B3-95258F39C04C}" destId="{C906BF20-F420-4C17-980A-7C65A400D56D}" srcOrd="3" destOrd="0" presId="urn:microsoft.com/office/officeart/2018/2/layout/IconCircleList"/>
    <dgm:cxn modelId="{78174F99-CB67-4BA8-BE31-C4DDC91BB5ED}" type="presParOf" srcId="{71651A43-9159-4C12-BDC9-53206A940CB7}" destId="{D8DF1889-4BDA-4E28-8177-3B7F98449725}" srcOrd="1" destOrd="0" presId="urn:microsoft.com/office/officeart/2018/2/layout/IconCircleList"/>
    <dgm:cxn modelId="{C2AB3CFB-2C56-463D-A1FB-88B4E6856D78}" type="presParOf" srcId="{71651A43-9159-4C12-BDC9-53206A940CB7}" destId="{A4092DCF-EB30-4D99-8159-F3156C53D2B7}" srcOrd="2" destOrd="0" presId="urn:microsoft.com/office/officeart/2018/2/layout/IconCircleList"/>
    <dgm:cxn modelId="{FEDC2A69-70AD-493D-891E-D76DF66E0D40}" type="presParOf" srcId="{A4092DCF-EB30-4D99-8159-F3156C53D2B7}" destId="{812FD7F2-CDCF-402A-B3F2-A3BA3198E612}" srcOrd="0" destOrd="0" presId="urn:microsoft.com/office/officeart/2018/2/layout/IconCircleList"/>
    <dgm:cxn modelId="{C8F8B6A8-3D04-4749-A015-0ECE89313E09}" type="presParOf" srcId="{A4092DCF-EB30-4D99-8159-F3156C53D2B7}" destId="{710A72C8-9FCA-4D3B-AE5A-D10C80D07653}" srcOrd="1" destOrd="0" presId="urn:microsoft.com/office/officeart/2018/2/layout/IconCircleList"/>
    <dgm:cxn modelId="{E77B34F8-A7CD-40D4-9C26-1C47F5604EDD}" type="presParOf" srcId="{A4092DCF-EB30-4D99-8159-F3156C53D2B7}" destId="{D0AA9E05-58F5-4EF8-923B-4ED51287636F}" srcOrd="2" destOrd="0" presId="urn:microsoft.com/office/officeart/2018/2/layout/IconCircleList"/>
    <dgm:cxn modelId="{F91D2065-FB2C-482D-B02C-154E22BA47DD}" type="presParOf" srcId="{A4092DCF-EB30-4D99-8159-F3156C53D2B7}" destId="{8E28D3F1-E0D7-4E50-A611-9875B805A4B1}" srcOrd="3" destOrd="0" presId="urn:microsoft.com/office/officeart/2018/2/layout/IconCircleList"/>
    <dgm:cxn modelId="{A7B02CD3-3F3E-4A5A-8EF6-8A14995090D1}" type="presParOf" srcId="{71651A43-9159-4C12-BDC9-53206A940CB7}" destId="{A5B5D367-B149-43AB-B645-FB7A44FA3358}" srcOrd="3" destOrd="0" presId="urn:microsoft.com/office/officeart/2018/2/layout/IconCircleList"/>
    <dgm:cxn modelId="{4EF1377C-BBEA-4579-A644-D8F457E31FC1}" type="presParOf" srcId="{71651A43-9159-4C12-BDC9-53206A940CB7}" destId="{DB95A3A4-35B9-40C9-9D24-093BA7AFD9F0}" srcOrd="4" destOrd="0" presId="urn:microsoft.com/office/officeart/2018/2/layout/IconCircleList"/>
    <dgm:cxn modelId="{E71D2B47-4126-41F6-B1C2-01E75B279C8E}" type="presParOf" srcId="{DB95A3A4-35B9-40C9-9D24-093BA7AFD9F0}" destId="{2EA90332-E3C2-494A-B7C4-53CE9F094093}" srcOrd="0" destOrd="0" presId="urn:microsoft.com/office/officeart/2018/2/layout/IconCircleList"/>
    <dgm:cxn modelId="{9F19D89F-D1DD-4D53-9B12-E2F815F37B2C}" type="presParOf" srcId="{DB95A3A4-35B9-40C9-9D24-093BA7AFD9F0}" destId="{9D952EA6-5679-4600-AD7C-1D9C74EABA0F}" srcOrd="1" destOrd="0" presId="urn:microsoft.com/office/officeart/2018/2/layout/IconCircleList"/>
    <dgm:cxn modelId="{5E4B09C8-E94D-43CA-A8CA-D84F1631E12E}" type="presParOf" srcId="{DB95A3A4-35B9-40C9-9D24-093BA7AFD9F0}" destId="{1596D9AE-97C8-446A-83AB-CBC8770121BF}" srcOrd="2" destOrd="0" presId="urn:microsoft.com/office/officeart/2018/2/layout/IconCircleList"/>
    <dgm:cxn modelId="{87113DDB-966F-4E2B-8AF4-C0D9327965A1}" type="presParOf" srcId="{DB95A3A4-35B9-40C9-9D24-093BA7AFD9F0}" destId="{403F7E93-74F0-4EFB-801A-C5F1D3307CE6}" srcOrd="3" destOrd="0" presId="urn:microsoft.com/office/officeart/2018/2/layout/IconCircleList"/>
    <dgm:cxn modelId="{EED50398-07F9-4D21-A1B7-775463C1FE1D}" type="presParOf" srcId="{71651A43-9159-4C12-BDC9-53206A940CB7}" destId="{F3A39132-F523-4FE2-A79A-6879579A7269}" srcOrd="5" destOrd="0" presId="urn:microsoft.com/office/officeart/2018/2/layout/IconCircleList"/>
    <dgm:cxn modelId="{4B4720A4-03D2-4F1C-B71D-D8FD55A21CFB}" type="presParOf" srcId="{71651A43-9159-4C12-BDC9-53206A940CB7}" destId="{45426A72-3B40-4CB4-8646-E795983F27C2}" srcOrd="6" destOrd="0" presId="urn:microsoft.com/office/officeart/2018/2/layout/IconCircleList"/>
    <dgm:cxn modelId="{7AD3E40D-BF22-4C43-884A-691450378F8B}" type="presParOf" srcId="{45426A72-3B40-4CB4-8646-E795983F27C2}" destId="{5B78BC38-2FB9-4897-B073-040FAB9F853A}" srcOrd="0" destOrd="0" presId="urn:microsoft.com/office/officeart/2018/2/layout/IconCircleList"/>
    <dgm:cxn modelId="{87E2486A-CEBF-4310-BB7B-1C39E65A4D94}" type="presParOf" srcId="{45426A72-3B40-4CB4-8646-E795983F27C2}" destId="{444764C1-6213-4063-829F-3BB6F9EE9D38}" srcOrd="1" destOrd="0" presId="urn:microsoft.com/office/officeart/2018/2/layout/IconCircleList"/>
    <dgm:cxn modelId="{EF6664F5-C2EE-439D-87F8-F39ECA8164FF}" type="presParOf" srcId="{45426A72-3B40-4CB4-8646-E795983F27C2}" destId="{DA9675CA-406F-4FA7-B442-C6144DB41C32}" srcOrd="2" destOrd="0" presId="urn:microsoft.com/office/officeart/2018/2/layout/IconCircleList"/>
    <dgm:cxn modelId="{93FF0F7B-82BE-48A0-A75F-975E219D0595}" type="presParOf" srcId="{45426A72-3B40-4CB4-8646-E795983F27C2}" destId="{DC3044CC-27E3-43F4-A906-948A3D3971A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FA598A-C29F-4E8F-8F71-C1F9EE75D6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0F61ED-B682-4CEF-8678-875AB04C82A4}">
      <dgm:prSet/>
      <dgm:spPr/>
      <dgm:t>
        <a:bodyPr/>
        <a:lstStyle/>
        <a:p>
          <a:r>
            <a:rPr lang="en-US"/>
            <a:t>Know Your Goal – What do you want to achieve?</a:t>
          </a:r>
        </a:p>
      </dgm:t>
    </dgm:pt>
    <dgm:pt modelId="{2C88A7F8-6999-4107-9AB7-7661BE32937E}" type="parTrans" cxnId="{889D6059-0B70-4425-9BB0-1A8D6D0B2C5C}">
      <dgm:prSet/>
      <dgm:spPr/>
      <dgm:t>
        <a:bodyPr/>
        <a:lstStyle/>
        <a:p>
          <a:endParaRPr lang="en-US"/>
        </a:p>
      </dgm:t>
    </dgm:pt>
    <dgm:pt modelId="{64C72E87-2FAF-4468-83F2-32ED447D77E0}" type="sibTrans" cxnId="{889D6059-0B70-4425-9BB0-1A8D6D0B2C5C}">
      <dgm:prSet/>
      <dgm:spPr/>
      <dgm:t>
        <a:bodyPr/>
        <a:lstStyle/>
        <a:p>
          <a:endParaRPr lang="en-US"/>
        </a:p>
      </dgm:t>
    </dgm:pt>
    <dgm:pt modelId="{B20919A5-0874-4C61-A3F4-EE0A6F983699}">
      <dgm:prSet/>
      <dgm:spPr/>
      <dgm:t>
        <a:bodyPr/>
        <a:lstStyle/>
        <a:p>
          <a:r>
            <a:rPr lang="en-US"/>
            <a:t>Be Authentic – Build genuine relationships</a:t>
          </a:r>
        </a:p>
      </dgm:t>
    </dgm:pt>
    <dgm:pt modelId="{C386ACB4-E143-4779-A7AF-C54F00C782F0}" type="parTrans" cxnId="{1EAEE906-60E9-46CD-BCA5-B2DD55E47FAF}">
      <dgm:prSet/>
      <dgm:spPr/>
      <dgm:t>
        <a:bodyPr/>
        <a:lstStyle/>
        <a:p>
          <a:endParaRPr lang="en-US"/>
        </a:p>
      </dgm:t>
    </dgm:pt>
    <dgm:pt modelId="{8D47EEEF-8CAD-4173-AD78-38981AC0901C}" type="sibTrans" cxnId="{1EAEE906-60E9-46CD-BCA5-B2DD55E47FAF}">
      <dgm:prSet/>
      <dgm:spPr/>
      <dgm:t>
        <a:bodyPr/>
        <a:lstStyle/>
        <a:p>
          <a:endParaRPr lang="en-US"/>
        </a:p>
      </dgm:t>
    </dgm:pt>
    <dgm:pt modelId="{A0749D1B-7FA5-4FD2-B056-85B58219FE8A}">
      <dgm:prSet/>
      <dgm:spPr/>
      <dgm:t>
        <a:bodyPr/>
        <a:lstStyle/>
        <a:p>
          <a:r>
            <a:rPr lang="en-US"/>
            <a:t>Follow Up &amp; Stay Engaged – Maintain the connection</a:t>
          </a:r>
        </a:p>
      </dgm:t>
    </dgm:pt>
    <dgm:pt modelId="{00F732B8-8E36-47E1-82D6-709A65940AD6}" type="parTrans" cxnId="{DCD8F1E9-39A4-477B-9FBE-195C0DED3D1B}">
      <dgm:prSet/>
      <dgm:spPr/>
      <dgm:t>
        <a:bodyPr/>
        <a:lstStyle/>
        <a:p>
          <a:endParaRPr lang="en-US"/>
        </a:p>
      </dgm:t>
    </dgm:pt>
    <dgm:pt modelId="{4B2ED370-C83A-4139-960E-1B92D91C257B}" type="sibTrans" cxnId="{DCD8F1E9-39A4-477B-9FBE-195C0DED3D1B}">
      <dgm:prSet/>
      <dgm:spPr/>
      <dgm:t>
        <a:bodyPr/>
        <a:lstStyle/>
        <a:p>
          <a:endParaRPr lang="en-US"/>
        </a:p>
      </dgm:t>
    </dgm:pt>
    <dgm:pt modelId="{1458B08D-D8E7-4700-A27E-FB30BBFC6986}" type="pres">
      <dgm:prSet presAssocID="{13FA598A-C29F-4E8F-8F71-C1F9EE75D6E4}" presName="root" presStyleCnt="0">
        <dgm:presLayoutVars>
          <dgm:dir/>
          <dgm:resizeHandles val="exact"/>
        </dgm:presLayoutVars>
      </dgm:prSet>
      <dgm:spPr/>
    </dgm:pt>
    <dgm:pt modelId="{7E303FC9-BA2D-4A6A-98DC-AD7BD8DC1F58}" type="pres">
      <dgm:prSet presAssocID="{8A0F61ED-B682-4CEF-8678-875AB04C82A4}" presName="compNode" presStyleCnt="0"/>
      <dgm:spPr/>
    </dgm:pt>
    <dgm:pt modelId="{2B3A3C8F-2F84-4401-9ECF-BE097299A5A7}" type="pres">
      <dgm:prSet presAssocID="{8A0F61ED-B682-4CEF-8678-875AB04C82A4}" presName="bgRect" presStyleLbl="bgShp" presStyleIdx="0" presStyleCnt="3"/>
      <dgm:spPr/>
    </dgm:pt>
    <dgm:pt modelId="{116DC660-0911-438F-8885-80B6F9E8C490}" type="pres">
      <dgm:prSet presAssocID="{8A0F61ED-B682-4CEF-8678-875AB04C82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BE29AE8-295E-4FDF-A407-E2130BEFAA6A}" type="pres">
      <dgm:prSet presAssocID="{8A0F61ED-B682-4CEF-8678-875AB04C82A4}" presName="spaceRect" presStyleCnt="0"/>
      <dgm:spPr/>
    </dgm:pt>
    <dgm:pt modelId="{5026F9AB-F29F-4AEA-896A-2792555220E4}" type="pres">
      <dgm:prSet presAssocID="{8A0F61ED-B682-4CEF-8678-875AB04C82A4}" presName="parTx" presStyleLbl="revTx" presStyleIdx="0" presStyleCnt="3">
        <dgm:presLayoutVars>
          <dgm:chMax val="0"/>
          <dgm:chPref val="0"/>
        </dgm:presLayoutVars>
      </dgm:prSet>
      <dgm:spPr/>
    </dgm:pt>
    <dgm:pt modelId="{1E07C560-3EF7-4D4E-9E07-66028C1075A3}" type="pres">
      <dgm:prSet presAssocID="{64C72E87-2FAF-4468-83F2-32ED447D77E0}" presName="sibTrans" presStyleCnt="0"/>
      <dgm:spPr/>
    </dgm:pt>
    <dgm:pt modelId="{7498395E-F37E-468D-AAA1-F447C778A0B9}" type="pres">
      <dgm:prSet presAssocID="{B20919A5-0874-4C61-A3F4-EE0A6F983699}" presName="compNode" presStyleCnt="0"/>
      <dgm:spPr/>
    </dgm:pt>
    <dgm:pt modelId="{C04EF3CE-0FB7-43C6-B6D9-89B379144EF7}" type="pres">
      <dgm:prSet presAssocID="{B20919A5-0874-4C61-A3F4-EE0A6F983699}" presName="bgRect" presStyleLbl="bgShp" presStyleIdx="1" presStyleCnt="3"/>
      <dgm:spPr/>
    </dgm:pt>
    <dgm:pt modelId="{DA488CF3-F4E9-4A0C-A90D-58D7194C5A6B}" type="pres">
      <dgm:prSet presAssocID="{B20919A5-0874-4C61-A3F4-EE0A6F9836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545DFDC-AB9F-4EDB-9286-13F48CA5487D}" type="pres">
      <dgm:prSet presAssocID="{B20919A5-0874-4C61-A3F4-EE0A6F983699}" presName="spaceRect" presStyleCnt="0"/>
      <dgm:spPr/>
    </dgm:pt>
    <dgm:pt modelId="{02807CC5-AC11-42C5-9AD9-2A36376566FB}" type="pres">
      <dgm:prSet presAssocID="{B20919A5-0874-4C61-A3F4-EE0A6F983699}" presName="parTx" presStyleLbl="revTx" presStyleIdx="1" presStyleCnt="3">
        <dgm:presLayoutVars>
          <dgm:chMax val="0"/>
          <dgm:chPref val="0"/>
        </dgm:presLayoutVars>
      </dgm:prSet>
      <dgm:spPr/>
    </dgm:pt>
    <dgm:pt modelId="{80AC26C3-BF1D-4CC1-A962-860EB2B20BF0}" type="pres">
      <dgm:prSet presAssocID="{8D47EEEF-8CAD-4173-AD78-38981AC0901C}" presName="sibTrans" presStyleCnt="0"/>
      <dgm:spPr/>
    </dgm:pt>
    <dgm:pt modelId="{7F5E3CEB-063C-4DE6-B7F7-9446C65A5F44}" type="pres">
      <dgm:prSet presAssocID="{A0749D1B-7FA5-4FD2-B056-85B58219FE8A}" presName="compNode" presStyleCnt="0"/>
      <dgm:spPr/>
    </dgm:pt>
    <dgm:pt modelId="{0B248E06-9EAF-4430-8689-EF5FCBFECF13}" type="pres">
      <dgm:prSet presAssocID="{A0749D1B-7FA5-4FD2-B056-85B58219FE8A}" presName="bgRect" presStyleLbl="bgShp" presStyleIdx="2" presStyleCnt="3"/>
      <dgm:spPr/>
    </dgm:pt>
    <dgm:pt modelId="{CA8992F0-1088-4546-A96F-74A3282103B8}" type="pres">
      <dgm:prSet presAssocID="{A0749D1B-7FA5-4FD2-B056-85B58219FE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FE8A7CD2-D24C-4849-9787-7027C8D49E22}" type="pres">
      <dgm:prSet presAssocID="{A0749D1B-7FA5-4FD2-B056-85B58219FE8A}" presName="spaceRect" presStyleCnt="0"/>
      <dgm:spPr/>
    </dgm:pt>
    <dgm:pt modelId="{9FD8CCC9-5FE8-4066-A1CC-CD7E80950208}" type="pres">
      <dgm:prSet presAssocID="{A0749D1B-7FA5-4FD2-B056-85B58219FE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72DA03-B31B-48B9-AE5C-8332FE462077}" type="presOf" srcId="{B20919A5-0874-4C61-A3F4-EE0A6F983699}" destId="{02807CC5-AC11-42C5-9AD9-2A36376566FB}" srcOrd="0" destOrd="0" presId="urn:microsoft.com/office/officeart/2018/2/layout/IconVerticalSolidList"/>
    <dgm:cxn modelId="{1EAEE906-60E9-46CD-BCA5-B2DD55E47FAF}" srcId="{13FA598A-C29F-4E8F-8F71-C1F9EE75D6E4}" destId="{B20919A5-0874-4C61-A3F4-EE0A6F983699}" srcOrd="1" destOrd="0" parTransId="{C386ACB4-E143-4779-A7AF-C54F00C782F0}" sibTransId="{8D47EEEF-8CAD-4173-AD78-38981AC0901C}"/>
    <dgm:cxn modelId="{BBF9D64D-B6B3-46D2-BA04-7D2693F89BC3}" type="presOf" srcId="{A0749D1B-7FA5-4FD2-B056-85B58219FE8A}" destId="{9FD8CCC9-5FE8-4066-A1CC-CD7E80950208}" srcOrd="0" destOrd="0" presId="urn:microsoft.com/office/officeart/2018/2/layout/IconVerticalSolidList"/>
    <dgm:cxn modelId="{889D6059-0B70-4425-9BB0-1A8D6D0B2C5C}" srcId="{13FA598A-C29F-4E8F-8F71-C1F9EE75D6E4}" destId="{8A0F61ED-B682-4CEF-8678-875AB04C82A4}" srcOrd="0" destOrd="0" parTransId="{2C88A7F8-6999-4107-9AB7-7661BE32937E}" sibTransId="{64C72E87-2FAF-4468-83F2-32ED447D77E0}"/>
    <dgm:cxn modelId="{9BACC3D2-7AA8-4746-94F4-FF7CAA842F0C}" type="presOf" srcId="{13FA598A-C29F-4E8F-8F71-C1F9EE75D6E4}" destId="{1458B08D-D8E7-4700-A27E-FB30BBFC6986}" srcOrd="0" destOrd="0" presId="urn:microsoft.com/office/officeart/2018/2/layout/IconVerticalSolidList"/>
    <dgm:cxn modelId="{DCD8F1E9-39A4-477B-9FBE-195C0DED3D1B}" srcId="{13FA598A-C29F-4E8F-8F71-C1F9EE75D6E4}" destId="{A0749D1B-7FA5-4FD2-B056-85B58219FE8A}" srcOrd="2" destOrd="0" parTransId="{00F732B8-8E36-47E1-82D6-709A65940AD6}" sibTransId="{4B2ED370-C83A-4139-960E-1B92D91C257B}"/>
    <dgm:cxn modelId="{1CD6A8F8-1985-43D0-A7C2-30090D4965BC}" type="presOf" srcId="{8A0F61ED-B682-4CEF-8678-875AB04C82A4}" destId="{5026F9AB-F29F-4AEA-896A-2792555220E4}" srcOrd="0" destOrd="0" presId="urn:microsoft.com/office/officeart/2018/2/layout/IconVerticalSolidList"/>
    <dgm:cxn modelId="{1BA441D7-0720-436F-972E-B1C454AE7C9C}" type="presParOf" srcId="{1458B08D-D8E7-4700-A27E-FB30BBFC6986}" destId="{7E303FC9-BA2D-4A6A-98DC-AD7BD8DC1F58}" srcOrd="0" destOrd="0" presId="urn:microsoft.com/office/officeart/2018/2/layout/IconVerticalSolidList"/>
    <dgm:cxn modelId="{D935E355-F126-4080-92E6-19758AB6035E}" type="presParOf" srcId="{7E303FC9-BA2D-4A6A-98DC-AD7BD8DC1F58}" destId="{2B3A3C8F-2F84-4401-9ECF-BE097299A5A7}" srcOrd="0" destOrd="0" presId="urn:microsoft.com/office/officeart/2018/2/layout/IconVerticalSolidList"/>
    <dgm:cxn modelId="{6505F54B-4C62-42CC-82F0-0DB0F965BCEB}" type="presParOf" srcId="{7E303FC9-BA2D-4A6A-98DC-AD7BD8DC1F58}" destId="{116DC660-0911-438F-8885-80B6F9E8C490}" srcOrd="1" destOrd="0" presId="urn:microsoft.com/office/officeart/2018/2/layout/IconVerticalSolidList"/>
    <dgm:cxn modelId="{3BF3F8E7-ED99-4606-97E8-EB133947A408}" type="presParOf" srcId="{7E303FC9-BA2D-4A6A-98DC-AD7BD8DC1F58}" destId="{7BE29AE8-295E-4FDF-A407-E2130BEFAA6A}" srcOrd="2" destOrd="0" presId="urn:microsoft.com/office/officeart/2018/2/layout/IconVerticalSolidList"/>
    <dgm:cxn modelId="{EBBBB6DE-3B35-4E25-8B1F-405D211FEC6E}" type="presParOf" srcId="{7E303FC9-BA2D-4A6A-98DC-AD7BD8DC1F58}" destId="{5026F9AB-F29F-4AEA-896A-2792555220E4}" srcOrd="3" destOrd="0" presId="urn:microsoft.com/office/officeart/2018/2/layout/IconVerticalSolidList"/>
    <dgm:cxn modelId="{20439AF4-1070-4239-9C19-C8F4410B8886}" type="presParOf" srcId="{1458B08D-D8E7-4700-A27E-FB30BBFC6986}" destId="{1E07C560-3EF7-4D4E-9E07-66028C1075A3}" srcOrd="1" destOrd="0" presId="urn:microsoft.com/office/officeart/2018/2/layout/IconVerticalSolidList"/>
    <dgm:cxn modelId="{BD66F465-A7F4-49CD-82BF-A55BC275EB21}" type="presParOf" srcId="{1458B08D-D8E7-4700-A27E-FB30BBFC6986}" destId="{7498395E-F37E-468D-AAA1-F447C778A0B9}" srcOrd="2" destOrd="0" presId="urn:microsoft.com/office/officeart/2018/2/layout/IconVerticalSolidList"/>
    <dgm:cxn modelId="{E67BD89A-F98F-4447-94BE-5F71303471AE}" type="presParOf" srcId="{7498395E-F37E-468D-AAA1-F447C778A0B9}" destId="{C04EF3CE-0FB7-43C6-B6D9-89B379144EF7}" srcOrd="0" destOrd="0" presId="urn:microsoft.com/office/officeart/2018/2/layout/IconVerticalSolidList"/>
    <dgm:cxn modelId="{AA195230-0B6F-470A-922E-01FCB13A3FDA}" type="presParOf" srcId="{7498395E-F37E-468D-AAA1-F447C778A0B9}" destId="{DA488CF3-F4E9-4A0C-A90D-58D7194C5A6B}" srcOrd="1" destOrd="0" presId="urn:microsoft.com/office/officeart/2018/2/layout/IconVerticalSolidList"/>
    <dgm:cxn modelId="{5CED75E6-37E2-485F-8195-E3B7D7DF1556}" type="presParOf" srcId="{7498395E-F37E-468D-AAA1-F447C778A0B9}" destId="{C545DFDC-AB9F-4EDB-9286-13F48CA5487D}" srcOrd="2" destOrd="0" presId="urn:microsoft.com/office/officeart/2018/2/layout/IconVerticalSolidList"/>
    <dgm:cxn modelId="{72A8EE78-736F-44D8-A729-DF33C800FA4D}" type="presParOf" srcId="{7498395E-F37E-468D-AAA1-F447C778A0B9}" destId="{02807CC5-AC11-42C5-9AD9-2A36376566FB}" srcOrd="3" destOrd="0" presId="urn:microsoft.com/office/officeart/2018/2/layout/IconVerticalSolidList"/>
    <dgm:cxn modelId="{16BEF483-716E-4EE2-9730-81B262D1C2FA}" type="presParOf" srcId="{1458B08D-D8E7-4700-A27E-FB30BBFC6986}" destId="{80AC26C3-BF1D-4CC1-A962-860EB2B20BF0}" srcOrd="3" destOrd="0" presId="urn:microsoft.com/office/officeart/2018/2/layout/IconVerticalSolidList"/>
    <dgm:cxn modelId="{2BF72FA1-9973-458A-AD6B-01C21FF7B6A7}" type="presParOf" srcId="{1458B08D-D8E7-4700-A27E-FB30BBFC6986}" destId="{7F5E3CEB-063C-4DE6-B7F7-9446C65A5F44}" srcOrd="4" destOrd="0" presId="urn:microsoft.com/office/officeart/2018/2/layout/IconVerticalSolidList"/>
    <dgm:cxn modelId="{DD22F093-F6B1-473B-92DD-488339F824D7}" type="presParOf" srcId="{7F5E3CEB-063C-4DE6-B7F7-9446C65A5F44}" destId="{0B248E06-9EAF-4430-8689-EF5FCBFECF13}" srcOrd="0" destOrd="0" presId="urn:microsoft.com/office/officeart/2018/2/layout/IconVerticalSolidList"/>
    <dgm:cxn modelId="{5C6795E8-9364-45E4-AAB4-DC9A01308DA7}" type="presParOf" srcId="{7F5E3CEB-063C-4DE6-B7F7-9446C65A5F44}" destId="{CA8992F0-1088-4546-A96F-74A3282103B8}" srcOrd="1" destOrd="0" presId="urn:microsoft.com/office/officeart/2018/2/layout/IconVerticalSolidList"/>
    <dgm:cxn modelId="{F02866CC-0D27-49DD-8CA9-67B61FD73365}" type="presParOf" srcId="{7F5E3CEB-063C-4DE6-B7F7-9446C65A5F44}" destId="{FE8A7CD2-D24C-4849-9787-7027C8D49E22}" srcOrd="2" destOrd="0" presId="urn:microsoft.com/office/officeart/2018/2/layout/IconVerticalSolidList"/>
    <dgm:cxn modelId="{8ACD2602-FEBB-46DE-B246-5C9BAD3453B3}" type="presParOf" srcId="{7F5E3CEB-063C-4DE6-B7F7-9446C65A5F44}" destId="{9FD8CCC9-5FE8-4066-A1CC-CD7E809502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9C6D8-ACDA-4AAD-826E-B12A346EFD8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5FB4B-3D73-4E79-92A5-C092F05FB8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Fear of Rejection – It's normal; keep trying</a:t>
          </a:r>
        </a:p>
      </dgm:t>
    </dgm:pt>
    <dgm:pt modelId="{66D4B405-BD30-420D-9A72-40AE0B999B1B}" type="parTrans" cxnId="{6189C148-44B6-4773-803E-8A73B0229EDA}">
      <dgm:prSet/>
      <dgm:spPr/>
      <dgm:t>
        <a:bodyPr/>
        <a:lstStyle/>
        <a:p>
          <a:endParaRPr lang="en-US"/>
        </a:p>
      </dgm:t>
    </dgm:pt>
    <dgm:pt modelId="{6E022657-CFD2-4D24-BB0F-A3F5AE3348E6}" type="sibTrans" cxnId="{6189C148-44B6-4773-803E-8A73B0229EDA}">
      <dgm:prSet/>
      <dgm:spPr/>
      <dgm:t>
        <a:bodyPr/>
        <a:lstStyle/>
        <a:p>
          <a:endParaRPr lang="en-US"/>
        </a:p>
      </dgm:t>
    </dgm:pt>
    <dgm:pt modelId="{7AF3EA46-8278-4BAF-BAD8-DC6A62E222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Knowing What to Say – Prepare conversation starters</a:t>
          </a:r>
        </a:p>
      </dgm:t>
    </dgm:pt>
    <dgm:pt modelId="{3CD7FBC0-8A65-4A99-A95E-ACCDAD0A56A5}" type="parTrans" cxnId="{F9A29A59-B961-4481-A121-70A628E93FA9}">
      <dgm:prSet/>
      <dgm:spPr/>
      <dgm:t>
        <a:bodyPr/>
        <a:lstStyle/>
        <a:p>
          <a:endParaRPr lang="en-US"/>
        </a:p>
      </dgm:t>
    </dgm:pt>
    <dgm:pt modelId="{4B927CA0-F442-4F21-BB43-C7FAD3487175}" type="sibTrans" cxnId="{F9A29A59-B961-4481-A121-70A628E93FA9}">
      <dgm:prSet/>
      <dgm:spPr/>
      <dgm:t>
        <a:bodyPr/>
        <a:lstStyle/>
        <a:p>
          <a:endParaRPr lang="en-US"/>
        </a:p>
      </dgm:t>
    </dgm:pt>
    <dgm:pt modelId="{A478A594-D80C-4E6A-A91F-B76C02AD5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Lack of Time – Schedule networking as part of work</a:t>
          </a:r>
        </a:p>
      </dgm:t>
    </dgm:pt>
    <dgm:pt modelId="{F2FB41E8-7E30-4EAF-BE72-8A2106B5A7B0}" type="parTrans" cxnId="{1C63FDE3-767E-441E-B4C1-74FEA3E05FEE}">
      <dgm:prSet/>
      <dgm:spPr/>
      <dgm:t>
        <a:bodyPr/>
        <a:lstStyle/>
        <a:p>
          <a:endParaRPr lang="en-US"/>
        </a:p>
      </dgm:t>
    </dgm:pt>
    <dgm:pt modelId="{624A6962-885B-40F8-8152-98A80D0BA0FA}" type="sibTrans" cxnId="{1C63FDE3-767E-441E-B4C1-74FEA3E05FEE}">
      <dgm:prSet/>
      <dgm:spPr/>
      <dgm:t>
        <a:bodyPr/>
        <a:lstStyle/>
        <a:p>
          <a:endParaRPr lang="en-US"/>
        </a:p>
      </dgm:t>
    </dgm:pt>
    <dgm:pt modelId="{5A27B67C-D0AC-4EED-BBB4-19631A231C2E}" type="pres">
      <dgm:prSet presAssocID="{40C9C6D8-ACDA-4AAD-826E-B12A346EFD85}" presName="root" presStyleCnt="0">
        <dgm:presLayoutVars>
          <dgm:dir/>
          <dgm:resizeHandles val="exact"/>
        </dgm:presLayoutVars>
      </dgm:prSet>
      <dgm:spPr/>
    </dgm:pt>
    <dgm:pt modelId="{6EEE7188-EDC7-472D-A2CF-A98D826A84C7}" type="pres">
      <dgm:prSet presAssocID="{88F5FB4B-3D73-4E79-92A5-C092F05FB8F2}" presName="compNode" presStyleCnt="0"/>
      <dgm:spPr/>
    </dgm:pt>
    <dgm:pt modelId="{56944F18-A1DE-442F-86EA-BADD282AA94C}" type="pres">
      <dgm:prSet presAssocID="{88F5FB4B-3D73-4E79-92A5-C092F05FB8F2}" presName="bgRect" presStyleLbl="bgShp" presStyleIdx="0" presStyleCnt="3"/>
      <dgm:spPr/>
    </dgm:pt>
    <dgm:pt modelId="{5DD30B08-DBB4-4B3E-A6B4-D4CC3A91CC37}" type="pres">
      <dgm:prSet presAssocID="{88F5FB4B-3D73-4E79-92A5-C092F05FB8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EBF24134-AF6C-49EC-A76E-12DFA9A0B12C}" type="pres">
      <dgm:prSet presAssocID="{88F5FB4B-3D73-4E79-92A5-C092F05FB8F2}" presName="spaceRect" presStyleCnt="0"/>
      <dgm:spPr/>
    </dgm:pt>
    <dgm:pt modelId="{65391449-0B9D-41A0-98AA-2F0E7EC5EE55}" type="pres">
      <dgm:prSet presAssocID="{88F5FB4B-3D73-4E79-92A5-C092F05FB8F2}" presName="parTx" presStyleLbl="revTx" presStyleIdx="0" presStyleCnt="3">
        <dgm:presLayoutVars>
          <dgm:chMax val="0"/>
          <dgm:chPref val="0"/>
        </dgm:presLayoutVars>
      </dgm:prSet>
      <dgm:spPr/>
    </dgm:pt>
    <dgm:pt modelId="{82B5CA15-3A11-46DA-8963-06884ED5EFA2}" type="pres">
      <dgm:prSet presAssocID="{6E022657-CFD2-4D24-BB0F-A3F5AE3348E6}" presName="sibTrans" presStyleCnt="0"/>
      <dgm:spPr/>
    </dgm:pt>
    <dgm:pt modelId="{450C06ED-9D93-41BC-94BC-E9BE5A0590D4}" type="pres">
      <dgm:prSet presAssocID="{7AF3EA46-8278-4BAF-BAD8-DC6A62E2229D}" presName="compNode" presStyleCnt="0"/>
      <dgm:spPr/>
    </dgm:pt>
    <dgm:pt modelId="{E7FAAD00-D6AB-48AF-8B5D-47F4E4F89769}" type="pres">
      <dgm:prSet presAssocID="{7AF3EA46-8278-4BAF-BAD8-DC6A62E2229D}" presName="bgRect" presStyleLbl="bgShp" presStyleIdx="1" presStyleCnt="3"/>
      <dgm:spPr/>
    </dgm:pt>
    <dgm:pt modelId="{DC1F1BCA-FFC7-4325-A2CB-2305B1D02E8E}" type="pres">
      <dgm:prSet presAssocID="{7AF3EA46-8278-4BAF-BAD8-DC6A62E222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7FC8BCE-C8F9-4E35-8216-8A0DB72AD094}" type="pres">
      <dgm:prSet presAssocID="{7AF3EA46-8278-4BAF-BAD8-DC6A62E2229D}" presName="spaceRect" presStyleCnt="0"/>
      <dgm:spPr/>
    </dgm:pt>
    <dgm:pt modelId="{EB8D9330-B539-4B59-B142-D727E6FFC498}" type="pres">
      <dgm:prSet presAssocID="{7AF3EA46-8278-4BAF-BAD8-DC6A62E2229D}" presName="parTx" presStyleLbl="revTx" presStyleIdx="1" presStyleCnt="3">
        <dgm:presLayoutVars>
          <dgm:chMax val="0"/>
          <dgm:chPref val="0"/>
        </dgm:presLayoutVars>
      </dgm:prSet>
      <dgm:spPr/>
    </dgm:pt>
    <dgm:pt modelId="{1C2AA951-28A3-4861-B6D6-141C04ED2EDC}" type="pres">
      <dgm:prSet presAssocID="{4B927CA0-F442-4F21-BB43-C7FAD3487175}" presName="sibTrans" presStyleCnt="0"/>
      <dgm:spPr/>
    </dgm:pt>
    <dgm:pt modelId="{8D6C03E0-0324-4D8C-BD64-D59010D4A220}" type="pres">
      <dgm:prSet presAssocID="{A478A594-D80C-4E6A-A91F-B76C02AD513B}" presName="compNode" presStyleCnt="0"/>
      <dgm:spPr/>
    </dgm:pt>
    <dgm:pt modelId="{12BB4F55-A7B6-44C7-981E-35AD104A1ED8}" type="pres">
      <dgm:prSet presAssocID="{A478A594-D80C-4E6A-A91F-B76C02AD513B}" presName="bgRect" presStyleLbl="bgShp" presStyleIdx="2" presStyleCnt="3"/>
      <dgm:spPr/>
    </dgm:pt>
    <dgm:pt modelId="{E88FE38F-6F97-4A9D-B440-0791175A1CEB}" type="pres">
      <dgm:prSet presAssocID="{A478A594-D80C-4E6A-A91F-B76C02AD51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E5F4062D-0EE4-486D-BADF-8C28A6A7B564}" type="pres">
      <dgm:prSet presAssocID="{A478A594-D80C-4E6A-A91F-B76C02AD513B}" presName="spaceRect" presStyleCnt="0"/>
      <dgm:spPr/>
    </dgm:pt>
    <dgm:pt modelId="{316CB8D4-EACD-4ED7-939F-F9AEF4BDD031}" type="pres">
      <dgm:prSet presAssocID="{A478A594-D80C-4E6A-A91F-B76C02AD51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189C148-44B6-4773-803E-8A73B0229EDA}" srcId="{40C9C6D8-ACDA-4AAD-826E-B12A346EFD85}" destId="{88F5FB4B-3D73-4E79-92A5-C092F05FB8F2}" srcOrd="0" destOrd="0" parTransId="{66D4B405-BD30-420D-9A72-40AE0B999B1B}" sibTransId="{6E022657-CFD2-4D24-BB0F-A3F5AE3348E6}"/>
    <dgm:cxn modelId="{FE484F4C-2723-4984-A570-1907A2373828}" type="presOf" srcId="{88F5FB4B-3D73-4E79-92A5-C092F05FB8F2}" destId="{65391449-0B9D-41A0-98AA-2F0E7EC5EE55}" srcOrd="0" destOrd="0" presId="urn:microsoft.com/office/officeart/2018/2/layout/IconVerticalSolidList"/>
    <dgm:cxn modelId="{FEB4C177-4320-4F35-9052-C429A524F1C6}" type="presOf" srcId="{A478A594-D80C-4E6A-A91F-B76C02AD513B}" destId="{316CB8D4-EACD-4ED7-939F-F9AEF4BDD031}" srcOrd="0" destOrd="0" presId="urn:microsoft.com/office/officeart/2018/2/layout/IconVerticalSolidList"/>
    <dgm:cxn modelId="{F9A29A59-B961-4481-A121-70A628E93FA9}" srcId="{40C9C6D8-ACDA-4AAD-826E-B12A346EFD85}" destId="{7AF3EA46-8278-4BAF-BAD8-DC6A62E2229D}" srcOrd="1" destOrd="0" parTransId="{3CD7FBC0-8A65-4A99-A95E-ACCDAD0A56A5}" sibTransId="{4B927CA0-F442-4F21-BB43-C7FAD3487175}"/>
    <dgm:cxn modelId="{AA4CA099-6FB5-4CAD-85A8-9BA8C7834396}" type="presOf" srcId="{7AF3EA46-8278-4BAF-BAD8-DC6A62E2229D}" destId="{EB8D9330-B539-4B59-B142-D727E6FFC498}" srcOrd="0" destOrd="0" presId="urn:microsoft.com/office/officeart/2018/2/layout/IconVerticalSolidList"/>
    <dgm:cxn modelId="{53A64BAC-012A-4466-A92E-FF402D25D796}" type="presOf" srcId="{40C9C6D8-ACDA-4AAD-826E-B12A346EFD85}" destId="{5A27B67C-D0AC-4EED-BBB4-19631A231C2E}" srcOrd="0" destOrd="0" presId="urn:microsoft.com/office/officeart/2018/2/layout/IconVerticalSolidList"/>
    <dgm:cxn modelId="{1C63FDE3-767E-441E-B4C1-74FEA3E05FEE}" srcId="{40C9C6D8-ACDA-4AAD-826E-B12A346EFD85}" destId="{A478A594-D80C-4E6A-A91F-B76C02AD513B}" srcOrd="2" destOrd="0" parTransId="{F2FB41E8-7E30-4EAF-BE72-8A2106B5A7B0}" sibTransId="{624A6962-885B-40F8-8152-98A80D0BA0FA}"/>
    <dgm:cxn modelId="{1C9CC99F-F749-4917-9220-B59303AF4CFD}" type="presParOf" srcId="{5A27B67C-D0AC-4EED-BBB4-19631A231C2E}" destId="{6EEE7188-EDC7-472D-A2CF-A98D826A84C7}" srcOrd="0" destOrd="0" presId="urn:microsoft.com/office/officeart/2018/2/layout/IconVerticalSolidList"/>
    <dgm:cxn modelId="{25B1ED4D-1EDD-4019-912B-8A1B3C372C6F}" type="presParOf" srcId="{6EEE7188-EDC7-472D-A2CF-A98D826A84C7}" destId="{56944F18-A1DE-442F-86EA-BADD282AA94C}" srcOrd="0" destOrd="0" presId="urn:microsoft.com/office/officeart/2018/2/layout/IconVerticalSolidList"/>
    <dgm:cxn modelId="{72F769F6-68D1-4513-B547-6F7CAC747E9A}" type="presParOf" srcId="{6EEE7188-EDC7-472D-A2CF-A98D826A84C7}" destId="{5DD30B08-DBB4-4B3E-A6B4-D4CC3A91CC37}" srcOrd="1" destOrd="0" presId="urn:microsoft.com/office/officeart/2018/2/layout/IconVerticalSolidList"/>
    <dgm:cxn modelId="{5BDCC88D-5B57-46A5-8ABB-971518F906BD}" type="presParOf" srcId="{6EEE7188-EDC7-472D-A2CF-A98D826A84C7}" destId="{EBF24134-AF6C-49EC-A76E-12DFA9A0B12C}" srcOrd="2" destOrd="0" presId="urn:microsoft.com/office/officeart/2018/2/layout/IconVerticalSolidList"/>
    <dgm:cxn modelId="{D81F3A37-05FF-4852-B0CB-ED25ED4D8FE6}" type="presParOf" srcId="{6EEE7188-EDC7-472D-A2CF-A98D826A84C7}" destId="{65391449-0B9D-41A0-98AA-2F0E7EC5EE55}" srcOrd="3" destOrd="0" presId="urn:microsoft.com/office/officeart/2018/2/layout/IconVerticalSolidList"/>
    <dgm:cxn modelId="{A7CDAF30-A302-4690-A56F-07A044184C45}" type="presParOf" srcId="{5A27B67C-D0AC-4EED-BBB4-19631A231C2E}" destId="{82B5CA15-3A11-46DA-8963-06884ED5EFA2}" srcOrd="1" destOrd="0" presId="urn:microsoft.com/office/officeart/2018/2/layout/IconVerticalSolidList"/>
    <dgm:cxn modelId="{A4190564-4C2B-4E2F-92BB-69EB8D37CA0E}" type="presParOf" srcId="{5A27B67C-D0AC-4EED-BBB4-19631A231C2E}" destId="{450C06ED-9D93-41BC-94BC-E9BE5A0590D4}" srcOrd="2" destOrd="0" presId="urn:microsoft.com/office/officeart/2018/2/layout/IconVerticalSolidList"/>
    <dgm:cxn modelId="{70E6F7B3-89E9-4149-92CE-0D4E1271AD21}" type="presParOf" srcId="{450C06ED-9D93-41BC-94BC-E9BE5A0590D4}" destId="{E7FAAD00-D6AB-48AF-8B5D-47F4E4F89769}" srcOrd="0" destOrd="0" presId="urn:microsoft.com/office/officeart/2018/2/layout/IconVerticalSolidList"/>
    <dgm:cxn modelId="{594EF4D5-EDC3-4001-BEBD-A52323B529BF}" type="presParOf" srcId="{450C06ED-9D93-41BC-94BC-E9BE5A0590D4}" destId="{DC1F1BCA-FFC7-4325-A2CB-2305B1D02E8E}" srcOrd="1" destOrd="0" presId="urn:microsoft.com/office/officeart/2018/2/layout/IconVerticalSolidList"/>
    <dgm:cxn modelId="{B31C8808-2348-4E38-AC7B-6E847EA16666}" type="presParOf" srcId="{450C06ED-9D93-41BC-94BC-E9BE5A0590D4}" destId="{27FC8BCE-C8F9-4E35-8216-8A0DB72AD094}" srcOrd="2" destOrd="0" presId="urn:microsoft.com/office/officeart/2018/2/layout/IconVerticalSolidList"/>
    <dgm:cxn modelId="{D16D542C-8EE8-452A-89A4-94420D50E39D}" type="presParOf" srcId="{450C06ED-9D93-41BC-94BC-E9BE5A0590D4}" destId="{EB8D9330-B539-4B59-B142-D727E6FFC498}" srcOrd="3" destOrd="0" presId="urn:microsoft.com/office/officeart/2018/2/layout/IconVerticalSolidList"/>
    <dgm:cxn modelId="{C3BAADB9-1949-4A4D-8351-91C4D00C836E}" type="presParOf" srcId="{5A27B67C-D0AC-4EED-BBB4-19631A231C2E}" destId="{1C2AA951-28A3-4861-B6D6-141C04ED2EDC}" srcOrd="3" destOrd="0" presId="urn:microsoft.com/office/officeart/2018/2/layout/IconVerticalSolidList"/>
    <dgm:cxn modelId="{7BD7D2FB-A0D7-4121-9CC5-DE45274934A6}" type="presParOf" srcId="{5A27B67C-D0AC-4EED-BBB4-19631A231C2E}" destId="{8D6C03E0-0324-4D8C-BD64-D59010D4A220}" srcOrd="4" destOrd="0" presId="urn:microsoft.com/office/officeart/2018/2/layout/IconVerticalSolidList"/>
    <dgm:cxn modelId="{38C89DB7-E457-41ED-BBB3-0380BFB117C4}" type="presParOf" srcId="{8D6C03E0-0324-4D8C-BD64-D59010D4A220}" destId="{12BB4F55-A7B6-44C7-981E-35AD104A1ED8}" srcOrd="0" destOrd="0" presId="urn:microsoft.com/office/officeart/2018/2/layout/IconVerticalSolidList"/>
    <dgm:cxn modelId="{2D9AB75D-CF30-4C2B-A26E-1E6F3188C9B1}" type="presParOf" srcId="{8D6C03E0-0324-4D8C-BD64-D59010D4A220}" destId="{E88FE38F-6F97-4A9D-B440-0791175A1CEB}" srcOrd="1" destOrd="0" presId="urn:microsoft.com/office/officeart/2018/2/layout/IconVerticalSolidList"/>
    <dgm:cxn modelId="{408228C9-49DB-4207-B87A-B1C473371F99}" type="presParOf" srcId="{8D6C03E0-0324-4D8C-BD64-D59010D4A220}" destId="{E5F4062D-0EE4-486D-BADF-8C28A6A7B564}" srcOrd="2" destOrd="0" presId="urn:microsoft.com/office/officeart/2018/2/layout/IconVerticalSolidList"/>
    <dgm:cxn modelId="{2AA26312-2CA9-4FE0-B0F5-1E3C441DEF33}" type="presParOf" srcId="{8D6C03E0-0324-4D8C-BD64-D59010D4A220}" destId="{316CB8D4-EACD-4ED7-939F-F9AEF4BDD0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926C1-5849-4D40-8D71-A609E41929F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2487A2-334F-4A53-A0AF-C828367C19D4}">
      <dgm:prSet/>
      <dgm:spPr/>
      <dgm:t>
        <a:bodyPr/>
        <a:lstStyle/>
        <a:p>
          <a:r>
            <a:rPr lang="en-US"/>
            <a:t>Online: LinkedIn, professional forums, webinars</a:t>
          </a:r>
        </a:p>
      </dgm:t>
    </dgm:pt>
    <dgm:pt modelId="{6EA8B78F-4B9C-4994-BBFA-F7CA6D68DE7D}" type="parTrans" cxnId="{BD6324E8-2A8D-47DA-A627-499FB8794452}">
      <dgm:prSet/>
      <dgm:spPr/>
      <dgm:t>
        <a:bodyPr/>
        <a:lstStyle/>
        <a:p>
          <a:endParaRPr lang="en-US"/>
        </a:p>
      </dgm:t>
    </dgm:pt>
    <dgm:pt modelId="{1E52C7C9-95BC-42D5-9383-556A3120EE0D}" type="sibTrans" cxnId="{BD6324E8-2A8D-47DA-A627-499FB8794452}">
      <dgm:prSet/>
      <dgm:spPr/>
      <dgm:t>
        <a:bodyPr/>
        <a:lstStyle/>
        <a:p>
          <a:endParaRPr lang="en-US"/>
        </a:p>
      </dgm:t>
    </dgm:pt>
    <dgm:pt modelId="{9D7B5897-EB1D-4E40-B6CF-4ECD2F260261}">
      <dgm:prSet/>
      <dgm:spPr/>
      <dgm:t>
        <a:bodyPr/>
        <a:lstStyle/>
        <a:p>
          <a:r>
            <a:rPr lang="en-US"/>
            <a:t>In-Person: Conferences, hospital meetings, community events</a:t>
          </a:r>
        </a:p>
      </dgm:t>
    </dgm:pt>
    <dgm:pt modelId="{1F1DEF8E-6AA0-441E-BAA4-CB112ADA7DB3}" type="parTrans" cxnId="{0D761EDE-5FFA-40FB-93CE-BFB49049AB22}">
      <dgm:prSet/>
      <dgm:spPr/>
      <dgm:t>
        <a:bodyPr/>
        <a:lstStyle/>
        <a:p>
          <a:endParaRPr lang="en-US"/>
        </a:p>
      </dgm:t>
    </dgm:pt>
    <dgm:pt modelId="{C8B5F161-B6A9-4EE8-8781-55C1EF00F5D5}" type="sibTrans" cxnId="{0D761EDE-5FFA-40FB-93CE-BFB49049AB22}">
      <dgm:prSet/>
      <dgm:spPr/>
      <dgm:t>
        <a:bodyPr/>
        <a:lstStyle/>
        <a:p>
          <a:endParaRPr lang="en-US"/>
        </a:p>
      </dgm:t>
    </dgm:pt>
    <dgm:pt modelId="{CDCFD402-F727-4A28-998E-6220B7E0DDB0}" type="pres">
      <dgm:prSet presAssocID="{57E926C1-5849-4D40-8D71-A609E41929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B4E390-9E87-4A62-800F-4888E012355B}" type="pres">
      <dgm:prSet presAssocID="{EC2487A2-334F-4A53-A0AF-C828367C19D4}" presName="hierRoot1" presStyleCnt="0"/>
      <dgm:spPr/>
    </dgm:pt>
    <dgm:pt modelId="{F3D8AA6C-A7E4-45DD-909E-4DE81A9B5D80}" type="pres">
      <dgm:prSet presAssocID="{EC2487A2-334F-4A53-A0AF-C828367C19D4}" presName="composite" presStyleCnt="0"/>
      <dgm:spPr/>
    </dgm:pt>
    <dgm:pt modelId="{55131408-C02C-47C8-989F-0E99033C4610}" type="pres">
      <dgm:prSet presAssocID="{EC2487A2-334F-4A53-A0AF-C828367C19D4}" presName="background" presStyleLbl="node0" presStyleIdx="0" presStyleCnt="2"/>
      <dgm:spPr/>
    </dgm:pt>
    <dgm:pt modelId="{D8CBD3E4-E717-4501-9CD6-9EA4D3108C91}" type="pres">
      <dgm:prSet presAssocID="{EC2487A2-334F-4A53-A0AF-C828367C19D4}" presName="text" presStyleLbl="fgAcc0" presStyleIdx="0" presStyleCnt="2">
        <dgm:presLayoutVars>
          <dgm:chPref val="3"/>
        </dgm:presLayoutVars>
      </dgm:prSet>
      <dgm:spPr/>
    </dgm:pt>
    <dgm:pt modelId="{01217985-981A-4BF8-8FDF-1EF794EB765D}" type="pres">
      <dgm:prSet presAssocID="{EC2487A2-334F-4A53-A0AF-C828367C19D4}" presName="hierChild2" presStyleCnt="0"/>
      <dgm:spPr/>
    </dgm:pt>
    <dgm:pt modelId="{0D2DC222-40E4-47F3-8F3D-4F76C607D3CE}" type="pres">
      <dgm:prSet presAssocID="{9D7B5897-EB1D-4E40-B6CF-4ECD2F260261}" presName="hierRoot1" presStyleCnt="0"/>
      <dgm:spPr/>
    </dgm:pt>
    <dgm:pt modelId="{A371DC78-6511-46EC-A97B-97ED8660F08E}" type="pres">
      <dgm:prSet presAssocID="{9D7B5897-EB1D-4E40-B6CF-4ECD2F260261}" presName="composite" presStyleCnt="0"/>
      <dgm:spPr/>
    </dgm:pt>
    <dgm:pt modelId="{91AEACBE-B84D-4D57-8F25-036BC575C86C}" type="pres">
      <dgm:prSet presAssocID="{9D7B5897-EB1D-4E40-B6CF-4ECD2F260261}" presName="background" presStyleLbl="node0" presStyleIdx="1" presStyleCnt="2"/>
      <dgm:spPr/>
    </dgm:pt>
    <dgm:pt modelId="{E75B2085-21E0-4E99-942D-6F8860EB5796}" type="pres">
      <dgm:prSet presAssocID="{9D7B5897-EB1D-4E40-B6CF-4ECD2F260261}" presName="text" presStyleLbl="fgAcc0" presStyleIdx="1" presStyleCnt="2">
        <dgm:presLayoutVars>
          <dgm:chPref val="3"/>
        </dgm:presLayoutVars>
      </dgm:prSet>
      <dgm:spPr/>
    </dgm:pt>
    <dgm:pt modelId="{8DE6A1E9-A093-4672-9631-5A6C97A2D80B}" type="pres">
      <dgm:prSet presAssocID="{9D7B5897-EB1D-4E40-B6CF-4ECD2F260261}" presName="hierChild2" presStyleCnt="0"/>
      <dgm:spPr/>
    </dgm:pt>
  </dgm:ptLst>
  <dgm:cxnLst>
    <dgm:cxn modelId="{C77A3123-37DC-4A65-8639-B2C90A5EBF75}" type="presOf" srcId="{57E926C1-5849-4D40-8D71-A609E41929FA}" destId="{CDCFD402-F727-4A28-998E-6220B7E0DDB0}" srcOrd="0" destOrd="0" presId="urn:microsoft.com/office/officeart/2005/8/layout/hierarchy1"/>
    <dgm:cxn modelId="{FB03C15B-ED4B-4D6B-9A1E-C33BBAB61710}" type="presOf" srcId="{EC2487A2-334F-4A53-A0AF-C828367C19D4}" destId="{D8CBD3E4-E717-4501-9CD6-9EA4D3108C91}" srcOrd="0" destOrd="0" presId="urn:microsoft.com/office/officeart/2005/8/layout/hierarchy1"/>
    <dgm:cxn modelId="{FC5E894C-2F8A-4692-A806-B79639539A08}" type="presOf" srcId="{9D7B5897-EB1D-4E40-B6CF-4ECD2F260261}" destId="{E75B2085-21E0-4E99-942D-6F8860EB5796}" srcOrd="0" destOrd="0" presId="urn:microsoft.com/office/officeart/2005/8/layout/hierarchy1"/>
    <dgm:cxn modelId="{0D761EDE-5FFA-40FB-93CE-BFB49049AB22}" srcId="{57E926C1-5849-4D40-8D71-A609E41929FA}" destId="{9D7B5897-EB1D-4E40-B6CF-4ECD2F260261}" srcOrd="1" destOrd="0" parTransId="{1F1DEF8E-6AA0-441E-BAA4-CB112ADA7DB3}" sibTransId="{C8B5F161-B6A9-4EE8-8781-55C1EF00F5D5}"/>
    <dgm:cxn modelId="{BD6324E8-2A8D-47DA-A627-499FB8794452}" srcId="{57E926C1-5849-4D40-8D71-A609E41929FA}" destId="{EC2487A2-334F-4A53-A0AF-C828367C19D4}" srcOrd="0" destOrd="0" parTransId="{6EA8B78F-4B9C-4994-BBFA-F7CA6D68DE7D}" sibTransId="{1E52C7C9-95BC-42D5-9383-556A3120EE0D}"/>
    <dgm:cxn modelId="{8C322841-05C0-4667-A329-72293B771180}" type="presParOf" srcId="{CDCFD402-F727-4A28-998E-6220B7E0DDB0}" destId="{48B4E390-9E87-4A62-800F-4888E012355B}" srcOrd="0" destOrd="0" presId="urn:microsoft.com/office/officeart/2005/8/layout/hierarchy1"/>
    <dgm:cxn modelId="{0264AFE3-98AD-46DA-99DF-BFC87FE21775}" type="presParOf" srcId="{48B4E390-9E87-4A62-800F-4888E012355B}" destId="{F3D8AA6C-A7E4-45DD-909E-4DE81A9B5D80}" srcOrd="0" destOrd="0" presId="urn:microsoft.com/office/officeart/2005/8/layout/hierarchy1"/>
    <dgm:cxn modelId="{E56F8193-1135-41FB-8406-F72C11F7E91F}" type="presParOf" srcId="{F3D8AA6C-A7E4-45DD-909E-4DE81A9B5D80}" destId="{55131408-C02C-47C8-989F-0E99033C4610}" srcOrd="0" destOrd="0" presId="urn:microsoft.com/office/officeart/2005/8/layout/hierarchy1"/>
    <dgm:cxn modelId="{CA2B0FC4-A9E5-4C08-A4C8-0D37BA3A8EDB}" type="presParOf" srcId="{F3D8AA6C-A7E4-45DD-909E-4DE81A9B5D80}" destId="{D8CBD3E4-E717-4501-9CD6-9EA4D3108C91}" srcOrd="1" destOrd="0" presId="urn:microsoft.com/office/officeart/2005/8/layout/hierarchy1"/>
    <dgm:cxn modelId="{0EFC02E3-37B6-422F-B64A-4A12B157F7A9}" type="presParOf" srcId="{48B4E390-9E87-4A62-800F-4888E012355B}" destId="{01217985-981A-4BF8-8FDF-1EF794EB765D}" srcOrd="1" destOrd="0" presId="urn:microsoft.com/office/officeart/2005/8/layout/hierarchy1"/>
    <dgm:cxn modelId="{E4389CDF-DB1C-4FED-91EE-E51E79853984}" type="presParOf" srcId="{CDCFD402-F727-4A28-998E-6220B7E0DDB0}" destId="{0D2DC222-40E4-47F3-8F3D-4F76C607D3CE}" srcOrd="1" destOrd="0" presId="urn:microsoft.com/office/officeart/2005/8/layout/hierarchy1"/>
    <dgm:cxn modelId="{C2BFD9DD-1FEA-474C-92D6-3EFC99A65D2B}" type="presParOf" srcId="{0D2DC222-40E4-47F3-8F3D-4F76C607D3CE}" destId="{A371DC78-6511-46EC-A97B-97ED8660F08E}" srcOrd="0" destOrd="0" presId="urn:microsoft.com/office/officeart/2005/8/layout/hierarchy1"/>
    <dgm:cxn modelId="{BC666FEC-074C-484D-81AB-8E012A41705D}" type="presParOf" srcId="{A371DC78-6511-46EC-A97B-97ED8660F08E}" destId="{91AEACBE-B84D-4D57-8F25-036BC575C86C}" srcOrd="0" destOrd="0" presId="urn:microsoft.com/office/officeart/2005/8/layout/hierarchy1"/>
    <dgm:cxn modelId="{07157028-1915-4E5D-8DBC-54BD3D31EB3A}" type="presParOf" srcId="{A371DC78-6511-46EC-A97B-97ED8660F08E}" destId="{E75B2085-21E0-4E99-942D-6F8860EB5796}" srcOrd="1" destOrd="0" presId="urn:microsoft.com/office/officeart/2005/8/layout/hierarchy1"/>
    <dgm:cxn modelId="{EEEA0C19-4B13-4A73-AC6E-F1DC56158BBC}" type="presParOf" srcId="{0D2DC222-40E4-47F3-8F3D-4F76C607D3CE}" destId="{8DE6A1E9-A093-4672-9631-5A6C97A2D8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1F71C3-DA96-4AC4-B717-CB5EA680112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4265FE-21A3-42A2-A10B-C664C00ACA85}">
      <dgm:prSet/>
      <dgm:spPr/>
      <dgm:t>
        <a:bodyPr/>
        <a:lstStyle/>
        <a:p>
          <a:r>
            <a:rPr lang="en-US"/>
            <a:t>Optimize your profile</a:t>
          </a:r>
        </a:p>
      </dgm:t>
    </dgm:pt>
    <dgm:pt modelId="{BC5F0BD6-1610-4745-B100-0E4F01AB3842}" type="parTrans" cxnId="{A47AD410-0820-439A-AFAB-E2DD0F5CC0B1}">
      <dgm:prSet/>
      <dgm:spPr/>
      <dgm:t>
        <a:bodyPr/>
        <a:lstStyle/>
        <a:p>
          <a:endParaRPr lang="en-US"/>
        </a:p>
      </dgm:t>
    </dgm:pt>
    <dgm:pt modelId="{5348B522-A012-4043-9700-D6839CE4A0CF}" type="sibTrans" cxnId="{A47AD410-0820-439A-AFAB-E2DD0F5CC0B1}">
      <dgm:prSet/>
      <dgm:spPr/>
      <dgm:t>
        <a:bodyPr/>
        <a:lstStyle/>
        <a:p>
          <a:endParaRPr lang="en-US"/>
        </a:p>
      </dgm:t>
    </dgm:pt>
    <dgm:pt modelId="{F27AE58D-31D2-4BC0-840F-C8CCD77255E2}">
      <dgm:prSet/>
      <dgm:spPr/>
      <dgm:t>
        <a:bodyPr/>
        <a:lstStyle/>
        <a:p>
          <a:r>
            <a:rPr lang="en-US"/>
            <a:t>Engage with relevant content</a:t>
          </a:r>
        </a:p>
      </dgm:t>
    </dgm:pt>
    <dgm:pt modelId="{8240E706-30B8-48F3-8313-1302F455E6D8}" type="parTrans" cxnId="{7B9A4F4E-D801-4A2E-92F6-22081103268B}">
      <dgm:prSet/>
      <dgm:spPr/>
      <dgm:t>
        <a:bodyPr/>
        <a:lstStyle/>
        <a:p>
          <a:endParaRPr lang="en-US"/>
        </a:p>
      </dgm:t>
    </dgm:pt>
    <dgm:pt modelId="{6D5B06C7-C727-4BF6-A1BF-39F563024855}" type="sibTrans" cxnId="{7B9A4F4E-D801-4A2E-92F6-22081103268B}">
      <dgm:prSet/>
      <dgm:spPr/>
      <dgm:t>
        <a:bodyPr/>
        <a:lstStyle/>
        <a:p>
          <a:endParaRPr lang="en-US"/>
        </a:p>
      </dgm:t>
    </dgm:pt>
    <dgm:pt modelId="{B4F04BB7-75B1-4C37-84E3-F8C36786ECB5}">
      <dgm:prSet/>
      <dgm:spPr/>
      <dgm:t>
        <a:bodyPr/>
        <a:lstStyle/>
        <a:p>
          <a:r>
            <a:rPr lang="en-US"/>
            <a:t>Reach out with personalized messages</a:t>
          </a:r>
        </a:p>
      </dgm:t>
    </dgm:pt>
    <dgm:pt modelId="{88DC41B9-3116-4DA6-8FD9-5577A1509636}" type="parTrans" cxnId="{354D8F3C-688D-4A4A-B359-24AC1971D97E}">
      <dgm:prSet/>
      <dgm:spPr/>
      <dgm:t>
        <a:bodyPr/>
        <a:lstStyle/>
        <a:p>
          <a:endParaRPr lang="en-US"/>
        </a:p>
      </dgm:t>
    </dgm:pt>
    <dgm:pt modelId="{93ED6708-7C65-4830-A4DC-60F9EAECDB3B}" type="sibTrans" cxnId="{354D8F3C-688D-4A4A-B359-24AC1971D97E}">
      <dgm:prSet/>
      <dgm:spPr/>
      <dgm:t>
        <a:bodyPr/>
        <a:lstStyle/>
        <a:p>
          <a:endParaRPr lang="en-US"/>
        </a:p>
      </dgm:t>
    </dgm:pt>
    <dgm:pt modelId="{6E0AE99B-2BB7-45FB-9E6A-2EAE4AB9AFDB}" type="pres">
      <dgm:prSet presAssocID="{131F71C3-DA96-4AC4-B717-CB5EA6801123}" presName="root" presStyleCnt="0">
        <dgm:presLayoutVars>
          <dgm:dir/>
          <dgm:resizeHandles val="exact"/>
        </dgm:presLayoutVars>
      </dgm:prSet>
      <dgm:spPr/>
    </dgm:pt>
    <dgm:pt modelId="{557070DA-A392-49DE-8B5A-AF144F72F4C1}" type="pres">
      <dgm:prSet presAssocID="{E84265FE-21A3-42A2-A10B-C664C00ACA85}" presName="compNode" presStyleCnt="0"/>
      <dgm:spPr/>
    </dgm:pt>
    <dgm:pt modelId="{B0D220E0-0696-404D-A189-451F9A624561}" type="pres">
      <dgm:prSet presAssocID="{E84265FE-21A3-42A2-A10B-C664C00ACA8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309653D-6B0B-4A4E-BABA-A7CF96B26F8F}" type="pres">
      <dgm:prSet presAssocID="{E84265FE-21A3-42A2-A10B-C664C00ACA85}" presName="spaceRect" presStyleCnt="0"/>
      <dgm:spPr/>
    </dgm:pt>
    <dgm:pt modelId="{7DBC421A-BFEF-4754-A5E8-F67CD723E3DD}" type="pres">
      <dgm:prSet presAssocID="{E84265FE-21A3-42A2-A10B-C664C00ACA85}" presName="textRect" presStyleLbl="revTx" presStyleIdx="0" presStyleCnt="3">
        <dgm:presLayoutVars>
          <dgm:chMax val="1"/>
          <dgm:chPref val="1"/>
        </dgm:presLayoutVars>
      </dgm:prSet>
      <dgm:spPr/>
    </dgm:pt>
    <dgm:pt modelId="{43E137D9-6539-4EB8-A584-BD5546AD3415}" type="pres">
      <dgm:prSet presAssocID="{5348B522-A012-4043-9700-D6839CE4A0CF}" presName="sibTrans" presStyleCnt="0"/>
      <dgm:spPr/>
    </dgm:pt>
    <dgm:pt modelId="{28B9FBF5-E073-4162-9B50-D84C79EBD406}" type="pres">
      <dgm:prSet presAssocID="{F27AE58D-31D2-4BC0-840F-C8CCD77255E2}" presName="compNode" presStyleCnt="0"/>
      <dgm:spPr/>
    </dgm:pt>
    <dgm:pt modelId="{31DB2281-3A39-46F4-8985-766A714E98B2}" type="pres">
      <dgm:prSet presAssocID="{F27AE58D-31D2-4BC0-840F-C8CCD77255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CD2A0F6-3FFA-4CD3-B72F-BDEB9DCDE025}" type="pres">
      <dgm:prSet presAssocID="{F27AE58D-31D2-4BC0-840F-C8CCD77255E2}" presName="spaceRect" presStyleCnt="0"/>
      <dgm:spPr/>
    </dgm:pt>
    <dgm:pt modelId="{454AF751-952A-4BFE-AFF3-D72DAB4B412A}" type="pres">
      <dgm:prSet presAssocID="{F27AE58D-31D2-4BC0-840F-C8CCD77255E2}" presName="textRect" presStyleLbl="revTx" presStyleIdx="1" presStyleCnt="3">
        <dgm:presLayoutVars>
          <dgm:chMax val="1"/>
          <dgm:chPref val="1"/>
        </dgm:presLayoutVars>
      </dgm:prSet>
      <dgm:spPr/>
    </dgm:pt>
    <dgm:pt modelId="{121407DB-C928-4D2F-AA91-45727998BD98}" type="pres">
      <dgm:prSet presAssocID="{6D5B06C7-C727-4BF6-A1BF-39F563024855}" presName="sibTrans" presStyleCnt="0"/>
      <dgm:spPr/>
    </dgm:pt>
    <dgm:pt modelId="{BD92BD24-5283-4CE8-B98C-745BFFA70299}" type="pres">
      <dgm:prSet presAssocID="{B4F04BB7-75B1-4C37-84E3-F8C36786ECB5}" presName="compNode" presStyleCnt="0"/>
      <dgm:spPr/>
    </dgm:pt>
    <dgm:pt modelId="{A4419956-C01F-484B-9B0C-37190696D657}" type="pres">
      <dgm:prSet presAssocID="{B4F04BB7-75B1-4C37-84E3-F8C36786EC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3DC9558-88ED-4809-8DDC-03D78D952367}" type="pres">
      <dgm:prSet presAssocID="{B4F04BB7-75B1-4C37-84E3-F8C36786ECB5}" presName="spaceRect" presStyleCnt="0"/>
      <dgm:spPr/>
    </dgm:pt>
    <dgm:pt modelId="{EA25E895-3F80-4028-84AB-81B8FD813B80}" type="pres">
      <dgm:prSet presAssocID="{B4F04BB7-75B1-4C37-84E3-F8C36786ECB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F83901-8A13-4805-9F36-CF949CA7B900}" type="presOf" srcId="{E84265FE-21A3-42A2-A10B-C664C00ACA85}" destId="{7DBC421A-BFEF-4754-A5E8-F67CD723E3DD}" srcOrd="0" destOrd="0" presId="urn:microsoft.com/office/officeart/2018/2/layout/IconLabelList"/>
    <dgm:cxn modelId="{A47AD410-0820-439A-AFAB-E2DD0F5CC0B1}" srcId="{131F71C3-DA96-4AC4-B717-CB5EA6801123}" destId="{E84265FE-21A3-42A2-A10B-C664C00ACA85}" srcOrd="0" destOrd="0" parTransId="{BC5F0BD6-1610-4745-B100-0E4F01AB3842}" sibTransId="{5348B522-A012-4043-9700-D6839CE4A0CF}"/>
    <dgm:cxn modelId="{354D8F3C-688D-4A4A-B359-24AC1971D97E}" srcId="{131F71C3-DA96-4AC4-B717-CB5EA6801123}" destId="{B4F04BB7-75B1-4C37-84E3-F8C36786ECB5}" srcOrd="2" destOrd="0" parTransId="{88DC41B9-3116-4DA6-8FD9-5577A1509636}" sibTransId="{93ED6708-7C65-4830-A4DC-60F9EAECDB3B}"/>
    <dgm:cxn modelId="{E87DAE61-BB29-4A29-8459-D6AD1659987F}" type="presOf" srcId="{F27AE58D-31D2-4BC0-840F-C8CCD77255E2}" destId="{454AF751-952A-4BFE-AFF3-D72DAB4B412A}" srcOrd="0" destOrd="0" presId="urn:microsoft.com/office/officeart/2018/2/layout/IconLabelList"/>
    <dgm:cxn modelId="{7B9A4F4E-D801-4A2E-92F6-22081103268B}" srcId="{131F71C3-DA96-4AC4-B717-CB5EA6801123}" destId="{F27AE58D-31D2-4BC0-840F-C8CCD77255E2}" srcOrd="1" destOrd="0" parTransId="{8240E706-30B8-48F3-8313-1302F455E6D8}" sibTransId="{6D5B06C7-C727-4BF6-A1BF-39F563024855}"/>
    <dgm:cxn modelId="{F45D4779-9125-43BD-805E-38F394F56685}" type="presOf" srcId="{131F71C3-DA96-4AC4-B717-CB5EA6801123}" destId="{6E0AE99B-2BB7-45FB-9E6A-2EAE4AB9AFDB}" srcOrd="0" destOrd="0" presId="urn:microsoft.com/office/officeart/2018/2/layout/IconLabelList"/>
    <dgm:cxn modelId="{747A5DC9-6833-4B4E-930D-8291C9F97496}" type="presOf" srcId="{B4F04BB7-75B1-4C37-84E3-F8C36786ECB5}" destId="{EA25E895-3F80-4028-84AB-81B8FD813B80}" srcOrd="0" destOrd="0" presId="urn:microsoft.com/office/officeart/2018/2/layout/IconLabelList"/>
    <dgm:cxn modelId="{7874A597-9E1D-4C97-A9F4-EC83665E52D8}" type="presParOf" srcId="{6E0AE99B-2BB7-45FB-9E6A-2EAE4AB9AFDB}" destId="{557070DA-A392-49DE-8B5A-AF144F72F4C1}" srcOrd="0" destOrd="0" presId="urn:microsoft.com/office/officeart/2018/2/layout/IconLabelList"/>
    <dgm:cxn modelId="{A3D1A119-9212-4292-9F24-BEEE998E745B}" type="presParOf" srcId="{557070DA-A392-49DE-8B5A-AF144F72F4C1}" destId="{B0D220E0-0696-404D-A189-451F9A624561}" srcOrd="0" destOrd="0" presId="urn:microsoft.com/office/officeart/2018/2/layout/IconLabelList"/>
    <dgm:cxn modelId="{8C79ABF4-D6B5-488F-B98B-5E7F83803BF0}" type="presParOf" srcId="{557070DA-A392-49DE-8B5A-AF144F72F4C1}" destId="{7309653D-6B0B-4A4E-BABA-A7CF96B26F8F}" srcOrd="1" destOrd="0" presId="urn:microsoft.com/office/officeart/2018/2/layout/IconLabelList"/>
    <dgm:cxn modelId="{EEC732E4-705C-49B1-85CD-3928CCA87232}" type="presParOf" srcId="{557070DA-A392-49DE-8B5A-AF144F72F4C1}" destId="{7DBC421A-BFEF-4754-A5E8-F67CD723E3DD}" srcOrd="2" destOrd="0" presId="urn:microsoft.com/office/officeart/2018/2/layout/IconLabelList"/>
    <dgm:cxn modelId="{500B97E4-5884-4B22-9561-D15BB66DEBD4}" type="presParOf" srcId="{6E0AE99B-2BB7-45FB-9E6A-2EAE4AB9AFDB}" destId="{43E137D9-6539-4EB8-A584-BD5546AD3415}" srcOrd="1" destOrd="0" presId="urn:microsoft.com/office/officeart/2018/2/layout/IconLabelList"/>
    <dgm:cxn modelId="{00A9D19C-1A43-4629-B698-0542030595CB}" type="presParOf" srcId="{6E0AE99B-2BB7-45FB-9E6A-2EAE4AB9AFDB}" destId="{28B9FBF5-E073-4162-9B50-D84C79EBD406}" srcOrd="2" destOrd="0" presId="urn:microsoft.com/office/officeart/2018/2/layout/IconLabelList"/>
    <dgm:cxn modelId="{24EE18D9-D6AF-4784-9881-2D8122EC6E41}" type="presParOf" srcId="{28B9FBF5-E073-4162-9B50-D84C79EBD406}" destId="{31DB2281-3A39-46F4-8985-766A714E98B2}" srcOrd="0" destOrd="0" presId="urn:microsoft.com/office/officeart/2018/2/layout/IconLabelList"/>
    <dgm:cxn modelId="{FD607ABA-F2DB-4204-9449-552BB18EB6E8}" type="presParOf" srcId="{28B9FBF5-E073-4162-9B50-D84C79EBD406}" destId="{4CD2A0F6-3FFA-4CD3-B72F-BDEB9DCDE025}" srcOrd="1" destOrd="0" presId="urn:microsoft.com/office/officeart/2018/2/layout/IconLabelList"/>
    <dgm:cxn modelId="{7EB69343-DA4D-4074-B116-C39B59EFB618}" type="presParOf" srcId="{28B9FBF5-E073-4162-9B50-D84C79EBD406}" destId="{454AF751-952A-4BFE-AFF3-D72DAB4B412A}" srcOrd="2" destOrd="0" presId="urn:microsoft.com/office/officeart/2018/2/layout/IconLabelList"/>
    <dgm:cxn modelId="{F7451AC1-A9C3-494C-B342-0464180CD48D}" type="presParOf" srcId="{6E0AE99B-2BB7-45FB-9E6A-2EAE4AB9AFDB}" destId="{121407DB-C928-4D2F-AA91-45727998BD98}" srcOrd="3" destOrd="0" presId="urn:microsoft.com/office/officeart/2018/2/layout/IconLabelList"/>
    <dgm:cxn modelId="{E10694D1-4D43-4451-9180-F9B9284F28A2}" type="presParOf" srcId="{6E0AE99B-2BB7-45FB-9E6A-2EAE4AB9AFDB}" destId="{BD92BD24-5283-4CE8-B98C-745BFFA70299}" srcOrd="4" destOrd="0" presId="urn:microsoft.com/office/officeart/2018/2/layout/IconLabelList"/>
    <dgm:cxn modelId="{9B278A29-4C2E-4A2D-B0C3-328212E094A5}" type="presParOf" srcId="{BD92BD24-5283-4CE8-B98C-745BFFA70299}" destId="{A4419956-C01F-484B-9B0C-37190696D657}" srcOrd="0" destOrd="0" presId="urn:microsoft.com/office/officeart/2018/2/layout/IconLabelList"/>
    <dgm:cxn modelId="{B640C9EE-6978-4033-8BEB-BA8DEAAC8D46}" type="presParOf" srcId="{BD92BD24-5283-4CE8-B98C-745BFFA70299}" destId="{73DC9558-88ED-4809-8DDC-03D78D952367}" srcOrd="1" destOrd="0" presId="urn:microsoft.com/office/officeart/2018/2/layout/IconLabelList"/>
    <dgm:cxn modelId="{CC47EDEE-B600-4FBD-8B68-CB3C0A8BF869}" type="presParOf" srcId="{BD92BD24-5283-4CE8-B98C-745BFFA70299}" destId="{EA25E895-3F80-4028-84AB-81B8FD813B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E71442-0145-4B5F-900D-D8D751949C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69A1C-68E5-4467-A282-14EF4C49C7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attendees beforehand</a:t>
          </a:r>
        </a:p>
      </dgm:t>
    </dgm:pt>
    <dgm:pt modelId="{C6B0CAC0-7561-4BC4-AF04-AEDA3CE76E29}" type="parTrans" cxnId="{2EAC0B2C-9564-44B7-A297-D483BCA23BCB}">
      <dgm:prSet/>
      <dgm:spPr/>
      <dgm:t>
        <a:bodyPr/>
        <a:lstStyle/>
        <a:p>
          <a:endParaRPr lang="en-US"/>
        </a:p>
      </dgm:t>
    </dgm:pt>
    <dgm:pt modelId="{1B36ED33-9A47-458A-BDB6-85D70DB0028B}" type="sibTrans" cxnId="{2EAC0B2C-9564-44B7-A297-D483BCA23BCB}">
      <dgm:prSet/>
      <dgm:spPr/>
      <dgm:t>
        <a:bodyPr/>
        <a:lstStyle/>
        <a:p>
          <a:endParaRPr lang="en-US"/>
        </a:p>
      </dgm:t>
    </dgm:pt>
    <dgm:pt modelId="{E30A0AD7-3174-48E3-949C-B77AF0B940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open-ended questions</a:t>
          </a:r>
        </a:p>
      </dgm:t>
    </dgm:pt>
    <dgm:pt modelId="{BC1E83DB-4FBD-4508-8F9F-3FD9C987B2B0}" type="parTrans" cxnId="{017BCBFE-917D-44AB-8E72-32DD772FC5C7}">
      <dgm:prSet/>
      <dgm:spPr/>
      <dgm:t>
        <a:bodyPr/>
        <a:lstStyle/>
        <a:p>
          <a:endParaRPr lang="en-US"/>
        </a:p>
      </dgm:t>
    </dgm:pt>
    <dgm:pt modelId="{2E93BF37-F239-4D16-868E-C08DB776D950}" type="sibTrans" cxnId="{017BCBFE-917D-44AB-8E72-32DD772FC5C7}">
      <dgm:prSet/>
      <dgm:spPr/>
      <dgm:t>
        <a:bodyPr/>
        <a:lstStyle/>
        <a:p>
          <a:endParaRPr lang="en-US"/>
        </a:p>
      </dgm:t>
    </dgm:pt>
    <dgm:pt modelId="{36E94A24-8CF0-4CE2-877A-C60BDE2BA4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Exchange contact information &amp; follow up</a:t>
          </a:r>
        </a:p>
      </dgm:t>
    </dgm:pt>
    <dgm:pt modelId="{4E85F134-F414-40E7-A07D-936A75350351}" type="parTrans" cxnId="{2423D8DD-B727-4AD1-A65F-3B5F1EE18B1F}">
      <dgm:prSet/>
      <dgm:spPr/>
      <dgm:t>
        <a:bodyPr/>
        <a:lstStyle/>
        <a:p>
          <a:endParaRPr lang="en-US"/>
        </a:p>
      </dgm:t>
    </dgm:pt>
    <dgm:pt modelId="{BCA245BC-53ED-487C-9F3F-1740328E5316}" type="sibTrans" cxnId="{2423D8DD-B727-4AD1-A65F-3B5F1EE18B1F}">
      <dgm:prSet/>
      <dgm:spPr/>
      <dgm:t>
        <a:bodyPr/>
        <a:lstStyle/>
        <a:p>
          <a:endParaRPr lang="en-US"/>
        </a:p>
      </dgm:t>
    </dgm:pt>
    <dgm:pt modelId="{040A8751-2963-47CA-BF92-7782358CC4F6}" type="pres">
      <dgm:prSet presAssocID="{75E71442-0145-4B5F-900D-D8D751949CB9}" presName="root" presStyleCnt="0">
        <dgm:presLayoutVars>
          <dgm:dir/>
          <dgm:resizeHandles val="exact"/>
        </dgm:presLayoutVars>
      </dgm:prSet>
      <dgm:spPr/>
    </dgm:pt>
    <dgm:pt modelId="{015D923D-8D50-4FA4-A353-80DD6FF4E85A}" type="pres">
      <dgm:prSet presAssocID="{68F69A1C-68E5-4467-A282-14EF4C49C7F8}" presName="compNode" presStyleCnt="0"/>
      <dgm:spPr/>
    </dgm:pt>
    <dgm:pt modelId="{71C9AC45-850A-4C82-8546-0CB960CFAA5F}" type="pres">
      <dgm:prSet presAssocID="{68F69A1C-68E5-4467-A282-14EF4C49C7F8}" presName="bgRect" presStyleLbl="bgShp" presStyleIdx="0" presStyleCnt="3"/>
      <dgm:spPr/>
    </dgm:pt>
    <dgm:pt modelId="{65DB05E8-4277-42D3-87CE-10D0A285F449}" type="pres">
      <dgm:prSet presAssocID="{68F69A1C-68E5-4467-A282-14EF4C49C7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F53D5C9-6DF2-4DE6-9964-98129E60990C}" type="pres">
      <dgm:prSet presAssocID="{68F69A1C-68E5-4467-A282-14EF4C49C7F8}" presName="spaceRect" presStyleCnt="0"/>
      <dgm:spPr/>
    </dgm:pt>
    <dgm:pt modelId="{1C4F823E-4581-4D6D-AAC2-5A29D1E9C5E6}" type="pres">
      <dgm:prSet presAssocID="{68F69A1C-68E5-4467-A282-14EF4C49C7F8}" presName="parTx" presStyleLbl="revTx" presStyleIdx="0" presStyleCnt="3">
        <dgm:presLayoutVars>
          <dgm:chMax val="0"/>
          <dgm:chPref val="0"/>
        </dgm:presLayoutVars>
      </dgm:prSet>
      <dgm:spPr/>
    </dgm:pt>
    <dgm:pt modelId="{A1F4CDBE-4484-4AFF-8743-853659295B19}" type="pres">
      <dgm:prSet presAssocID="{1B36ED33-9A47-458A-BDB6-85D70DB0028B}" presName="sibTrans" presStyleCnt="0"/>
      <dgm:spPr/>
    </dgm:pt>
    <dgm:pt modelId="{9A30DF00-B0D6-47B9-AD40-5DC093D06990}" type="pres">
      <dgm:prSet presAssocID="{E30A0AD7-3174-48E3-949C-B77AF0B940CA}" presName="compNode" presStyleCnt="0"/>
      <dgm:spPr/>
    </dgm:pt>
    <dgm:pt modelId="{4A4A59DD-C3D6-4690-A70D-F2569E10095B}" type="pres">
      <dgm:prSet presAssocID="{E30A0AD7-3174-48E3-949C-B77AF0B940CA}" presName="bgRect" presStyleLbl="bgShp" presStyleIdx="1" presStyleCnt="3"/>
      <dgm:spPr/>
    </dgm:pt>
    <dgm:pt modelId="{96D7FB42-D92A-4184-8009-618B1F18B799}" type="pres">
      <dgm:prSet presAssocID="{E30A0AD7-3174-48E3-949C-B77AF0B940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6FB3FA6-2CA4-4D5E-B8EA-AF863A3DD1C9}" type="pres">
      <dgm:prSet presAssocID="{E30A0AD7-3174-48E3-949C-B77AF0B940CA}" presName="spaceRect" presStyleCnt="0"/>
      <dgm:spPr/>
    </dgm:pt>
    <dgm:pt modelId="{CE734E63-B2D9-4CA6-ACAB-5C1175BA40E8}" type="pres">
      <dgm:prSet presAssocID="{E30A0AD7-3174-48E3-949C-B77AF0B940CA}" presName="parTx" presStyleLbl="revTx" presStyleIdx="1" presStyleCnt="3">
        <dgm:presLayoutVars>
          <dgm:chMax val="0"/>
          <dgm:chPref val="0"/>
        </dgm:presLayoutVars>
      </dgm:prSet>
      <dgm:spPr/>
    </dgm:pt>
    <dgm:pt modelId="{A6FA5388-408E-4119-8134-EE0DBD34EBDB}" type="pres">
      <dgm:prSet presAssocID="{2E93BF37-F239-4D16-868E-C08DB776D950}" presName="sibTrans" presStyleCnt="0"/>
      <dgm:spPr/>
    </dgm:pt>
    <dgm:pt modelId="{74CECBA6-8125-4785-9CDB-503DC71884DD}" type="pres">
      <dgm:prSet presAssocID="{36E94A24-8CF0-4CE2-877A-C60BDE2BA48C}" presName="compNode" presStyleCnt="0"/>
      <dgm:spPr/>
    </dgm:pt>
    <dgm:pt modelId="{77AFDE28-0B88-43DF-BC96-0E5EE522BA23}" type="pres">
      <dgm:prSet presAssocID="{36E94A24-8CF0-4CE2-877A-C60BDE2BA48C}" presName="bgRect" presStyleLbl="bgShp" presStyleIdx="2" presStyleCnt="3"/>
      <dgm:spPr/>
    </dgm:pt>
    <dgm:pt modelId="{E70D0732-6A5A-427B-99D7-97EA8531F581}" type="pres">
      <dgm:prSet presAssocID="{36E94A24-8CF0-4CE2-877A-C60BDE2BA4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D46D8366-21CD-4585-9BDE-5C5063194A89}" type="pres">
      <dgm:prSet presAssocID="{36E94A24-8CF0-4CE2-877A-C60BDE2BA48C}" presName="spaceRect" presStyleCnt="0"/>
      <dgm:spPr/>
    </dgm:pt>
    <dgm:pt modelId="{0B80EA49-EA1C-4810-9A75-807A1662DD8C}" type="pres">
      <dgm:prSet presAssocID="{36E94A24-8CF0-4CE2-877A-C60BDE2BA4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59B392B-7047-4321-8944-3C1ADCD124EC}" type="presOf" srcId="{36E94A24-8CF0-4CE2-877A-C60BDE2BA48C}" destId="{0B80EA49-EA1C-4810-9A75-807A1662DD8C}" srcOrd="0" destOrd="0" presId="urn:microsoft.com/office/officeart/2018/2/layout/IconVerticalSolidList"/>
    <dgm:cxn modelId="{2EAC0B2C-9564-44B7-A297-D483BCA23BCB}" srcId="{75E71442-0145-4B5F-900D-D8D751949CB9}" destId="{68F69A1C-68E5-4467-A282-14EF4C49C7F8}" srcOrd="0" destOrd="0" parTransId="{C6B0CAC0-7561-4BC4-AF04-AEDA3CE76E29}" sibTransId="{1B36ED33-9A47-458A-BDB6-85D70DB0028B}"/>
    <dgm:cxn modelId="{E783FA63-4222-43AD-8241-13538C80DB61}" type="presOf" srcId="{75E71442-0145-4B5F-900D-D8D751949CB9}" destId="{040A8751-2963-47CA-BF92-7782358CC4F6}" srcOrd="0" destOrd="0" presId="urn:microsoft.com/office/officeart/2018/2/layout/IconVerticalSolidList"/>
    <dgm:cxn modelId="{8BE938A4-5096-4E8F-B649-D499627713A4}" type="presOf" srcId="{E30A0AD7-3174-48E3-949C-B77AF0B940CA}" destId="{CE734E63-B2D9-4CA6-ACAB-5C1175BA40E8}" srcOrd="0" destOrd="0" presId="urn:microsoft.com/office/officeart/2018/2/layout/IconVerticalSolidList"/>
    <dgm:cxn modelId="{ECF2C3CC-8D9E-4607-B414-409142A24A71}" type="presOf" srcId="{68F69A1C-68E5-4467-A282-14EF4C49C7F8}" destId="{1C4F823E-4581-4D6D-AAC2-5A29D1E9C5E6}" srcOrd="0" destOrd="0" presId="urn:microsoft.com/office/officeart/2018/2/layout/IconVerticalSolidList"/>
    <dgm:cxn modelId="{2423D8DD-B727-4AD1-A65F-3B5F1EE18B1F}" srcId="{75E71442-0145-4B5F-900D-D8D751949CB9}" destId="{36E94A24-8CF0-4CE2-877A-C60BDE2BA48C}" srcOrd="2" destOrd="0" parTransId="{4E85F134-F414-40E7-A07D-936A75350351}" sibTransId="{BCA245BC-53ED-487C-9F3F-1740328E5316}"/>
    <dgm:cxn modelId="{017BCBFE-917D-44AB-8E72-32DD772FC5C7}" srcId="{75E71442-0145-4B5F-900D-D8D751949CB9}" destId="{E30A0AD7-3174-48E3-949C-B77AF0B940CA}" srcOrd="1" destOrd="0" parTransId="{BC1E83DB-4FBD-4508-8F9F-3FD9C987B2B0}" sibTransId="{2E93BF37-F239-4D16-868E-C08DB776D950}"/>
    <dgm:cxn modelId="{0650DDD7-8DC0-422C-837C-BAE1652A7C21}" type="presParOf" srcId="{040A8751-2963-47CA-BF92-7782358CC4F6}" destId="{015D923D-8D50-4FA4-A353-80DD6FF4E85A}" srcOrd="0" destOrd="0" presId="urn:microsoft.com/office/officeart/2018/2/layout/IconVerticalSolidList"/>
    <dgm:cxn modelId="{396D135B-8FD0-41B3-9A8B-33DD750CDF6D}" type="presParOf" srcId="{015D923D-8D50-4FA4-A353-80DD6FF4E85A}" destId="{71C9AC45-850A-4C82-8546-0CB960CFAA5F}" srcOrd="0" destOrd="0" presId="urn:microsoft.com/office/officeart/2018/2/layout/IconVerticalSolidList"/>
    <dgm:cxn modelId="{FE6FF4E6-D957-4B64-9028-1621389010EF}" type="presParOf" srcId="{015D923D-8D50-4FA4-A353-80DD6FF4E85A}" destId="{65DB05E8-4277-42D3-87CE-10D0A285F449}" srcOrd="1" destOrd="0" presId="urn:microsoft.com/office/officeart/2018/2/layout/IconVerticalSolidList"/>
    <dgm:cxn modelId="{BDCB7D4E-E783-4B3C-91A3-730A6A58E61B}" type="presParOf" srcId="{015D923D-8D50-4FA4-A353-80DD6FF4E85A}" destId="{3F53D5C9-6DF2-4DE6-9964-98129E60990C}" srcOrd="2" destOrd="0" presId="urn:microsoft.com/office/officeart/2018/2/layout/IconVerticalSolidList"/>
    <dgm:cxn modelId="{6D839D4D-E338-46CB-B7A3-478D66E18D68}" type="presParOf" srcId="{015D923D-8D50-4FA4-A353-80DD6FF4E85A}" destId="{1C4F823E-4581-4D6D-AAC2-5A29D1E9C5E6}" srcOrd="3" destOrd="0" presId="urn:microsoft.com/office/officeart/2018/2/layout/IconVerticalSolidList"/>
    <dgm:cxn modelId="{95597257-97FE-479D-B2EC-6EFCEB841914}" type="presParOf" srcId="{040A8751-2963-47CA-BF92-7782358CC4F6}" destId="{A1F4CDBE-4484-4AFF-8743-853659295B19}" srcOrd="1" destOrd="0" presId="urn:microsoft.com/office/officeart/2018/2/layout/IconVerticalSolidList"/>
    <dgm:cxn modelId="{20BE0DCC-8FFB-4BC9-930C-5B5CFFC18F8C}" type="presParOf" srcId="{040A8751-2963-47CA-BF92-7782358CC4F6}" destId="{9A30DF00-B0D6-47B9-AD40-5DC093D06990}" srcOrd="2" destOrd="0" presId="urn:microsoft.com/office/officeart/2018/2/layout/IconVerticalSolidList"/>
    <dgm:cxn modelId="{251C7004-12E7-4D56-AEB6-5000681CEDBC}" type="presParOf" srcId="{9A30DF00-B0D6-47B9-AD40-5DC093D06990}" destId="{4A4A59DD-C3D6-4690-A70D-F2569E10095B}" srcOrd="0" destOrd="0" presId="urn:microsoft.com/office/officeart/2018/2/layout/IconVerticalSolidList"/>
    <dgm:cxn modelId="{786FBDF8-3633-4143-B625-E1BB100E4001}" type="presParOf" srcId="{9A30DF00-B0D6-47B9-AD40-5DC093D06990}" destId="{96D7FB42-D92A-4184-8009-618B1F18B799}" srcOrd="1" destOrd="0" presId="urn:microsoft.com/office/officeart/2018/2/layout/IconVerticalSolidList"/>
    <dgm:cxn modelId="{CB2D8CDC-966F-4B04-A9BE-130DDEC0418C}" type="presParOf" srcId="{9A30DF00-B0D6-47B9-AD40-5DC093D06990}" destId="{46FB3FA6-2CA4-4D5E-B8EA-AF863A3DD1C9}" srcOrd="2" destOrd="0" presId="urn:microsoft.com/office/officeart/2018/2/layout/IconVerticalSolidList"/>
    <dgm:cxn modelId="{200E7C8E-18CA-4B9C-B0F2-107BF1A80C38}" type="presParOf" srcId="{9A30DF00-B0D6-47B9-AD40-5DC093D06990}" destId="{CE734E63-B2D9-4CA6-ACAB-5C1175BA40E8}" srcOrd="3" destOrd="0" presId="urn:microsoft.com/office/officeart/2018/2/layout/IconVerticalSolidList"/>
    <dgm:cxn modelId="{36AF5042-CFFA-4D75-8F40-23EBE2658ADD}" type="presParOf" srcId="{040A8751-2963-47CA-BF92-7782358CC4F6}" destId="{A6FA5388-408E-4119-8134-EE0DBD34EBDB}" srcOrd="3" destOrd="0" presId="urn:microsoft.com/office/officeart/2018/2/layout/IconVerticalSolidList"/>
    <dgm:cxn modelId="{CD9C43B7-9427-40D4-813B-0C0BF55C7797}" type="presParOf" srcId="{040A8751-2963-47CA-BF92-7782358CC4F6}" destId="{74CECBA6-8125-4785-9CDB-503DC71884DD}" srcOrd="4" destOrd="0" presId="urn:microsoft.com/office/officeart/2018/2/layout/IconVerticalSolidList"/>
    <dgm:cxn modelId="{BD1708BD-9A99-42A2-A7E0-EC5BEAECA9E6}" type="presParOf" srcId="{74CECBA6-8125-4785-9CDB-503DC71884DD}" destId="{77AFDE28-0B88-43DF-BC96-0E5EE522BA23}" srcOrd="0" destOrd="0" presId="urn:microsoft.com/office/officeart/2018/2/layout/IconVerticalSolidList"/>
    <dgm:cxn modelId="{BC89D113-BE29-49C6-A419-B124CB4896B5}" type="presParOf" srcId="{74CECBA6-8125-4785-9CDB-503DC71884DD}" destId="{E70D0732-6A5A-427B-99D7-97EA8531F581}" srcOrd="1" destOrd="0" presId="urn:microsoft.com/office/officeart/2018/2/layout/IconVerticalSolidList"/>
    <dgm:cxn modelId="{F78DBC4F-A9D6-4724-82D6-5858564CF170}" type="presParOf" srcId="{74CECBA6-8125-4785-9CDB-503DC71884DD}" destId="{D46D8366-21CD-4585-9BDE-5C5063194A89}" srcOrd="2" destOrd="0" presId="urn:microsoft.com/office/officeart/2018/2/layout/IconVerticalSolidList"/>
    <dgm:cxn modelId="{0ACD5D3C-8DC3-4AC8-8C88-1EC4973CB2B6}" type="presParOf" srcId="{74CECBA6-8125-4785-9CDB-503DC71884DD}" destId="{0B80EA49-EA1C-4810-9A75-807A1662DD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173858-E1B5-4436-824B-F66BDE8C467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4573A10-6659-48C2-A2D4-7AD0AEAEAE7D}">
      <dgm:prSet/>
      <dgm:spPr/>
      <dgm:t>
        <a:bodyPr/>
        <a:lstStyle/>
        <a:p>
          <a:pPr>
            <a:defRPr cap="all"/>
          </a:pPr>
          <a:r>
            <a:rPr lang="en-US"/>
            <a:t>What worked well?</a:t>
          </a:r>
        </a:p>
      </dgm:t>
    </dgm:pt>
    <dgm:pt modelId="{367EF66E-92C4-4CC3-B4EC-68BC72D3E0A6}" type="parTrans" cxnId="{40563D1D-D33C-4227-9430-6BC8A40BFEB4}">
      <dgm:prSet/>
      <dgm:spPr/>
      <dgm:t>
        <a:bodyPr/>
        <a:lstStyle/>
        <a:p>
          <a:endParaRPr lang="en-US"/>
        </a:p>
      </dgm:t>
    </dgm:pt>
    <dgm:pt modelId="{381AE8D1-878E-4FBE-AB29-1D036AEA514B}" type="sibTrans" cxnId="{40563D1D-D33C-4227-9430-6BC8A40BFEB4}">
      <dgm:prSet/>
      <dgm:spPr/>
      <dgm:t>
        <a:bodyPr/>
        <a:lstStyle/>
        <a:p>
          <a:endParaRPr lang="en-US"/>
        </a:p>
      </dgm:t>
    </dgm:pt>
    <dgm:pt modelId="{28185516-2B80-4213-B43E-80831CCFE4F9}">
      <dgm:prSet/>
      <dgm:spPr/>
      <dgm:t>
        <a:bodyPr/>
        <a:lstStyle/>
        <a:p>
          <a:pPr>
            <a:defRPr cap="all"/>
          </a:pPr>
          <a:r>
            <a:rPr lang="en-US"/>
            <a:t>What was challenging?</a:t>
          </a:r>
        </a:p>
      </dgm:t>
    </dgm:pt>
    <dgm:pt modelId="{C1B858CE-7A70-480B-AEE4-2DE933D4DFBE}" type="parTrans" cxnId="{8BF29615-04AC-468E-890D-8CD0A39190BA}">
      <dgm:prSet/>
      <dgm:spPr/>
      <dgm:t>
        <a:bodyPr/>
        <a:lstStyle/>
        <a:p>
          <a:endParaRPr lang="en-US"/>
        </a:p>
      </dgm:t>
    </dgm:pt>
    <dgm:pt modelId="{8F50522E-9928-4711-8E79-6452A8CE07CF}" type="sibTrans" cxnId="{8BF29615-04AC-468E-890D-8CD0A39190BA}">
      <dgm:prSet/>
      <dgm:spPr/>
      <dgm:t>
        <a:bodyPr/>
        <a:lstStyle/>
        <a:p>
          <a:endParaRPr lang="en-US"/>
        </a:p>
      </dgm:t>
    </dgm:pt>
    <dgm:pt modelId="{4583ACD2-6F83-481D-A5FE-6AAAEDA2186A}">
      <dgm:prSet/>
      <dgm:spPr/>
      <dgm:t>
        <a:bodyPr/>
        <a:lstStyle/>
        <a:p>
          <a:pPr>
            <a:defRPr cap="all"/>
          </a:pPr>
          <a:r>
            <a:rPr lang="en-US"/>
            <a:t>How can we apply this in real life?</a:t>
          </a:r>
        </a:p>
      </dgm:t>
    </dgm:pt>
    <dgm:pt modelId="{9AAB68BC-0B91-49B6-8306-0C3F3328D036}" type="parTrans" cxnId="{52DBEABC-9B5A-40B2-9F1C-70DDC49F5D77}">
      <dgm:prSet/>
      <dgm:spPr/>
      <dgm:t>
        <a:bodyPr/>
        <a:lstStyle/>
        <a:p>
          <a:endParaRPr lang="en-US"/>
        </a:p>
      </dgm:t>
    </dgm:pt>
    <dgm:pt modelId="{AE89F704-865D-46EF-B0AB-ECB203A67A9B}" type="sibTrans" cxnId="{52DBEABC-9B5A-40B2-9F1C-70DDC49F5D77}">
      <dgm:prSet/>
      <dgm:spPr/>
      <dgm:t>
        <a:bodyPr/>
        <a:lstStyle/>
        <a:p>
          <a:endParaRPr lang="en-US"/>
        </a:p>
      </dgm:t>
    </dgm:pt>
    <dgm:pt modelId="{F5653159-1165-4A2E-8516-EA552644E1DE}" type="pres">
      <dgm:prSet presAssocID="{64173858-E1B5-4436-824B-F66BDE8C467D}" presName="root" presStyleCnt="0">
        <dgm:presLayoutVars>
          <dgm:dir/>
          <dgm:resizeHandles val="exact"/>
        </dgm:presLayoutVars>
      </dgm:prSet>
      <dgm:spPr/>
    </dgm:pt>
    <dgm:pt modelId="{625D1BAB-C0FF-4086-BC7E-1A7BB1906192}" type="pres">
      <dgm:prSet presAssocID="{04573A10-6659-48C2-A2D4-7AD0AEAEAE7D}" presName="compNode" presStyleCnt="0"/>
      <dgm:spPr/>
    </dgm:pt>
    <dgm:pt modelId="{BFF8B2E6-F405-4ADC-BDC5-98EE3FD697A6}" type="pres">
      <dgm:prSet presAssocID="{04573A10-6659-48C2-A2D4-7AD0AEAEAE7D}" presName="iconBgRect" presStyleLbl="bgShp" presStyleIdx="0" presStyleCnt="3"/>
      <dgm:spPr/>
    </dgm:pt>
    <dgm:pt modelId="{A708307D-8D96-4296-B749-B42F41F8FFF8}" type="pres">
      <dgm:prSet presAssocID="{04573A10-6659-48C2-A2D4-7AD0AEAEAE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EFA8912-64AB-4F72-829F-28886B2B1CBC}" type="pres">
      <dgm:prSet presAssocID="{04573A10-6659-48C2-A2D4-7AD0AEAEAE7D}" presName="spaceRect" presStyleCnt="0"/>
      <dgm:spPr/>
    </dgm:pt>
    <dgm:pt modelId="{99D19D93-720F-412A-930F-7BFF3E3EA63E}" type="pres">
      <dgm:prSet presAssocID="{04573A10-6659-48C2-A2D4-7AD0AEAEAE7D}" presName="textRect" presStyleLbl="revTx" presStyleIdx="0" presStyleCnt="3">
        <dgm:presLayoutVars>
          <dgm:chMax val="1"/>
          <dgm:chPref val="1"/>
        </dgm:presLayoutVars>
      </dgm:prSet>
      <dgm:spPr/>
    </dgm:pt>
    <dgm:pt modelId="{D85570C6-4DD1-425D-9E37-CE0698BD02D6}" type="pres">
      <dgm:prSet presAssocID="{381AE8D1-878E-4FBE-AB29-1D036AEA514B}" presName="sibTrans" presStyleCnt="0"/>
      <dgm:spPr/>
    </dgm:pt>
    <dgm:pt modelId="{B539357B-4FE6-4E09-B133-98C0060C8A52}" type="pres">
      <dgm:prSet presAssocID="{28185516-2B80-4213-B43E-80831CCFE4F9}" presName="compNode" presStyleCnt="0"/>
      <dgm:spPr/>
    </dgm:pt>
    <dgm:pt modelId="{4B0EB49C-C545-4B0E-89FC-A7EEE5B33781}" type="pres">
      <dgm:prSet presAssocID="{28185516-2B80-4213-B43E-80831CCFE4F9}" presName="iconBgRect" presStyleLbl="bgShp" presStyleIdx="1" presStyleCnt="3"/>
      <dgm:spPr/>
    </dgm:pt>
    <dgm:pt modelId="{A0B83456-F1E1-4AA5-8060-159991E612EE}" type="pres">
      <dgm:prSet presAssocID="{28185516-2B80-4213-B43E-80831CCFE4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D684FDF-F099-4DC1-B2AC-1FD92DC5950B}" type="pres">
      <dgm:prSet presAssocID="{28185516-2B80-4213-B43E-80831CCFE4F9}" presName="spaceRect" presStyleCnt="0"/>
      <dgm:spPr/>
    </dgm:pt>
    <dgm:pt modelId="{8DA5D379-6011-439E-8328-F59754C59C3D}" type="pres">
      <dgm:prSet presAssocID="{28185516-2B80-4213-B43E-80831CCFE4F9}" presName="textRect" presStyleLbl="revTx" presStyleIdx="1" presStyleCnt="3">
        <dgm:presLayoutVars>
          <dgm:chMax val="1"/>
          <dgm:chPref val="1"/>
        </dgm:presLayoutVars>
      </dgm:prSet>
      <dgm:spPr/>
    </dgm:pt>
    <dgm:pt modelId="{4684F2CF-0146-4083-91E7-BC1437C2A29F}" type="pres">
      <dgm:prSet presAssocID="{8F50522E-9928-4711-8E79-6452A8CE07CF}" presName="sibTrans" presStyleCnt="0"/>
      <dgm:spPr/>
    </dgm:pt>
    <dgm:pt modelId="{7FFF1FE0-2C20-452B-8069-53D9CE483ADA}" type="pres">
      <dgm:prSet presAssocID="{4583ACD2-6F83-481D-A5FE-6AAAEDA2186A}" presName="compNode" presStyleCnt="0"/>
      <dgm:spPr/>
    </dgm:pt>
    <dgm:pt modelId="{A9AE68E4-E4AD-48D6-8623-7D4D812CC241}" type="pres">
      <dgm:prSet presAssocID="{4583ACD2-6F83-481D-A5FE-6AAAEDA2186A}" presName="iconBgRect" presStyleLbl="bgShp" presStyleIdx="2" presStyleCnt="3"/>
      <dgm:spPr/>
    </dgm:pt>
    <dgm:pt modelId="{3B6D45DF-2147-476F-AC37-35249D0C13D0}" type="pres">
      <dgm:prSet presAssocID="{4583ACD2-6F83-481D-A5FE-6AAAEDA218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BAEB0A-8FE2-43ED-86D9-425CF2425B55}" type="pres">
      <dgm:prSet presAssocID="{4583ACD2-6F83-481D-A5FE-6AAAEDA2186A}" presName="spaceRect" presStyleCnt="0"/>
      <dgm:spPr/>
    </dgm:pt>
    <dgm:pt modelId="{8A01769B-D20E-40BF-96CD-D205DF713ED0}" type="pres">
      <dgm:prSet presAssocID="{4583ACD2-6F83-481D-A5FE-6AAAEDA2186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F29615-04AC-468E-890D-8CD0A39190BA}" srcId="{64173858-E1B5-4436-824B-F66BDE8C467D}" destId="{28185516-2B80-4213-B43E-80831CCFE4F9}" srcOrd="1" destOrd="0" parTransId="{C1B858CE-7A70-480B-AEE4-2DE933D4DFBE}" sibTransId="{8F50522E-9928-4711-8E79-6452A8CE07CF}"/>
    <dgm:cxn modelId="{40563D1D-D33C-4227-9430-6BC8A40BFEB4}" srcId="{64173858-E1B5-4436-824B-F66BDE8C467D}" destId="{04573A10-6659-48C2-A2D4-7AD0AEAEAE7D}" srcOrd="0" destOrd="0" parTransId="{367EF66E-92C4-4CC3-B4EC-68BC72D3E0A6}" sibTransId="{381AE8D1-878E-4FBE-AB29-1D036AEA514B}"/>
    <dgm:cxn modelId="{72DF3837-5C89-4448-9007-2A8F61A03C99}" type="presOf" srcId="{64173858-E1B5-4436-824B-F66BDE8C467D}" destId="{F5653159-1165-4A2E-8516-EA552644E1DE}" srcOrd="0" destOrd="0" presId="urn:microsoft.com/office/officeart/2018/5/layout/IconCircleLabelList"/>
    <dgm:cxn modelId="{E2520954-2D05-4C0A-8E50-C5557A5E665E}" type="presOf" srcId="{28185516-2B80-4213-B43E-80831CCFE4F9}" destId="{8DA5D379-6011-439E-8328-F59754C59C3D}" srcOrd="0" destOrd="0" presId="urn:microsoft.com/office/officeart/2018/5/layout/IconCircleLabelList"/>
    <dgm:cxn modelId="{E624B29C-D456-4F0B-8282-3B3C0956AED1}" type="presOf" srcId="{4583ACD2-6F83-481D-A5FE-6AAAEDA2186A}" destId="{8A01769B-D20E-40BF-96CD-D205DF713ED0}" srcOrd="0" destOrd="0" presId="urn:microsoft.com/office/officeart/2018/5/layout/IconCircleLabelList"/>
    <dgm:cxn modelId="{52DBEABC-9B5A-40B2-9F1C-70DDC49F5D77}" srcId="{64173858-E1B5-4436-824B-F66BDE8C467D}" destId="{4583ACD2-6F83-481D-A5FE-6AAAEDA2186A}" srcOrd="2" destOrd="0" parTransId="{9AAB68BC-0B91-49B6-8306-0C3F3328D036}" sibTransId="{AE89F704-865D-46EF-B0AB-ECB203A67A9B}"/>
    <dgm:cxn modelId="{111951E2-4E61-48C3-B2D3-4F27B4D5A929}" type="presOf" srcId="{04573A10-6659-48C2-A2D4-7AD0AEAEAE7D}" destId="{99D19D93-720F-412A-930F-7BFF3E3EA63E}" srcOrd="0" destOrd="0" presId="urn:microsoft.com/office/officeart/2018/5/layout/IconCircleLabelList"/>
    <dgm:cxn modelId="{91189484-2610-49C3-94D8-3F81B39F81BC}" type="presParOf" srcId="{F5653159-1165-4A2E-8516-EA552644E1DE}" destId="{625D1BAB-C0FF-4086-BC7E-1A7BB1906192}" srcOrd="0" destOrd="0" presId="urn:microsoft.com/office/officeart/2018/5/layout/IconCircleLabelList"/>
    <dgm:cxn modelId="{0AADFABB-84C8-4486-94E2-34D4EE107F1B}" type="presParOf" srcId="{625D1BAB-C0FF-4086-BC7E-1A7BB1906192}" destId="{BFF8B2E6-F405-4ADC-BDC5-98EE3FD697A6}" srcOrd="0" destOrd="0" presId="urn:microsoft.com/office/officeart/2018/5/layout/IconCircleLabelList"/>
    <dgm:cxn modelId="{A0CDEDBD-31A5-4A28-9540-BFD5C0FBDFAB}" type="presParOf" srcId="{625D1BAB-C0FF-4086-BC7E-1A7BB1906192}" destId="{A708307D-8D96-4296-B749-B42F41F8FFF8}" srcOrd="1" destOrd="0" presId="urn:microsoft.com/office/officeart/2018/5/layout/IconCircleLabelList"/>
    <dgm:cxn modelId="{443032C8-48AA-4376-9548-3166352ABB49}" type="presParOf" srcId="{625D1BAB-C0FF-4086-BC7E-1A7BB1906192}" destId="{4EFA8912-64AB-4F72-829F-28886B2B1CBC}" srcOrd="2" destOrd="0" presId="urn:microsoft.com/office/officeart/2018/5/layout/IconCircleLabelList"/>
    <dgm:cxn modelId="{ED920BBF-828D-44DA-8C28-F4EA3CF66BD5}" type="presParOf" srcId="{625D1BAB-C0FF-4086-BC7E-1A7BB1906192}" destId="{99D19D93-720F-412A-930F-7BFF3E3EA63E}" srcOrd="3" destOrd="0" presId="urn:microsoft.com/office/officeart/2018/5/layout/IconCircleLabelList"/>
    <dgm:cxn modelId="{283F69FB-FA24-4B72-950E-731EDCD4CC37}" type="presParOf" srcId="{F5653159-1165-4A2E-8516-EA552644E1DE}" destId="{D85570C6-4DD1-425D-9E37-CE0698BD02D6}" srcOrd="1" destOrd="0" presId="urn:microsoft.com/office/officeart/2018/5/layout/IconCircleLabelList"/>
    <dgm:cxn modelId="{105AC063-5AEB-463A-9DB8-E8E256178080}" type="presParOf" srcId="{F5653159-1165-4A2E-8516-EA552644E1DE}" destId="{B539357B-4FE6-4E09-B133-98C0060C8A52}" srcOrd="2" destOrd="0" presId="urn:microsoft.com/office/officeart/2018/5/layout/IconCircleLabelList"/>
    <dgm:cxn modelId="{64F4A404-63F2-41B8-971D-13F58DBFBF5B}" type="presParOf" srcId="{B539357B-4FE6-4E09-B133-98C0060C8A52}" destId="{4B0EB49C-C545-4B0E-89FC-A7EEE5B33781}" srcOrd="0" destOrd="0" presId="urn:microsoft.com/office/officeart/2018/5/layout/IconCircleLabelList"/>
    <dgm:cxn modelId="{871C0AF5-1B6A-4215-AB97-61FB0DD4860C}" type="presParOf" srcId="{B539357B-4FE6-4E09-B133-98C0060C8A52}" destId="{A0B83456-F1E1-4AA5-8060-159991E612EE}" srcOrd="1" destOrd="0" presId="urn:microsoft.com/office/officeart/2018/5/layout/IconCircleLabelList"/>
    <dgm:cxn modelId="{ACD97D81-7AF0-42AA-BA76-1474718BB992}" type="presParOf" srcId="{B539357B-4FE6-4E09-B133-98C0060C8A52}" destId="{CD684FDF-F099-4DC1-B2AC-1FD92DC5950B}" srcOrd="2" destOrd="0" presId="urn:microsoft.com/office/officeart/2018/5/layout/IconCircleLabelList"/>
    <dgm:cxn modelId="{D9F85694-F0E5-4054-8AFE-CCF66CFDBF47}" type="presParOf" srcId="{B539357B-4FE6-4E09-B133-98C0060C8A52}" destId="{8DA5D379-6011-439E-8328-F59754C59C3D}" srcOrd="3" destOrd="0" presId="urn:microsoft.com/office/officeart/2018/5/layout/IconCircleLabelList"/>
    <dgm:cxn modelId="{2F906E2A-27EB-4C37-B9C5-9B8BDC9493DE}" type="presParOf" srcId="{F5653159-1165-4A2E-8516-EA552644E1DE}" destId="{4684F2CF-0146-4083-91E7-BC1437C2A29F}" srcOrd="3" destOrd="0" presId="urn:microsoft.com/office/officeart/2018/5/layout/IconCircleLabelList"/>
    <dgm:cxn modelId="{B50FA480-FBA8-4863-85D5-66442B6D965D}" type="presParOf" srcId="{F5653159-1165-4A2E-8516-EA552644E1DE}" destId="{7FFF1FE0-2C20-452B-8069-53D9CE483ADA}" srcOrd="4" destOrd="0" presId="urn:microsoft.com/office/officeart/2018/5/layout/IconCircleLabelList"/>
    <dgm:cxn modelId="{8161D7A6-B264-4C51-8BA2-FEDA5032B4EC}" type="presParOf" srcId="{7FFF1FE0-2C20-452B-8069-53D9CE483ADA}" destId="{A9AE68E4-E4AD-48D6-8623-7D4D812CC241}" srcOrd="0" destOrd="0" presId="urn:microsoft.com/office/officeart/2018/5/layout/IconCircleLabelList"/>
    <dgm:cxn modelId="{07E27767-FFC0-4A16-BCC9-4472BDE15B77}" type="presParOf" srcId="{7FFF1FE0-2C20-452B-8069-53D9CE483ADA}" destId="{3B6D45DF-2147-476F-AC37-35249D0C13D0}" srcOrd="1" destOrd="0" presId="urn:microsoft.com/office/officeart/2018/5/layout/IconCircleLabelList"/>
    <dgm:cxn modelId="{146D4ABE-7013-429F-B540-F0E5B87FBAAB}" type="presParOf" srcId="{7FFF1FE0-2C20-452B-8069-53D9CE483ADA}" destId="{DABAEB0A-8FE2-43ED-86D9-425CF2425B55}" srcOrd="2" destOrd="0" presId="urn:microsoft.com/office/officeart/2018/5/layout/IconCircleLabelList"/>
    <dgm:cxn modelId="{F664FA86-0D2A-4B17-A6A8-1A0DA9808AD0}" type="presParOf" srcId="{7FFF1FE0-2C20-452B-8069-53D9CE483ADA}" destId="{8A01769B-D20E-40BF-96CD-D205DF713E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A79F-A0B9-4E1B-8B39-A2FEDC377858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B841B-68BD-44CB-ADCF-3CCF9C1B5AA9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5F184-E69E-4007-8BDE-F8BA9253DB89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Building relationships for mutual benefit</a:t>
          </a:r>
        </a:p>
      </dsp:txBody>
      <dsp:txXfrm>
        <a:off x="46529" y="2703902"/>
        <a:ext cx="2418750" cy="720000"/>
      </dsp:txXfrm>
    </dsp:sp>
    <dsp:sp modelId="{A08898C2-3A2D-42B8-87DC-EF4A706BCD13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D9496-3631-4995-9301-2BE9AB85945D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DF340-A374-40C4-AF13-85231C63F218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Sharing knowledge, resources, and opportunities</a:t>
          </a:r>
        </a:p>
      </dsp:txBody>
      <dsp:txXfrm>
        <a:off x="2888560" y="2703902"/>
        <a:ext cx="2418750" cy="720000"/>
      </dsp:txXfrm>
    </dsp:sp>
    <dsp:sp modelId="{1852A14E-2FAF-4565-9BA9-4304E99B7541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3DB07-3C47-4483-A26D-C81C0DB82541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03A9B-27F8-44C4-B612-3029DB62DC30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Strengthening connections in healthcare and community work</a:t>
          </a:r>
        </a:p>
      </dsp:txBody>
      <dsp:txXfrm>
        <a:off x="5730591" y="2703902"/>
        <a:ext cx="2418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EB874-C5AF-437C-BF51-8A6929EA3C7E}">
      <dsp:nvSpPr>
        <dsp:cNvPr id="0" name=""/>
        <dsp:cNvSpPr/>
      </dsp:nvSpPr>
      <dsp:spPr>
        <a:xfrm>
          <a:off x="0" y="166009"/>
          <a:ext cx="5000124" cy="1649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Strong ties are close relationships (family, coworkers, friends)</a:t>
          </a:r>
        </a:p>
      </dsp:txBody>
      <dsp:txXfrm>
        <a:off x="80532" y="246541"/>
        <a:ext cx="4839060" cy="1488636"/>
      </dsp:txXfrm>
    </dsp:sp>
    <dsp:sp modelId="{44244B98-B600-48D4-B118-4F762F8B2237}">
      <dsp:nvSpPr>
        <dsp:cNvPr id="0" name=""/>
        <dsp:cNvSpPr/>
      </dsp:nvSpPr>
      <dsp:spPr>
        <a:xfrm>
          <a:off x="0" y="1902109"/>
          <a:ext cx="5000124" cy="164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Weak ties are acquaintances, distant colleagues, industry contacts</a:t>
          </a:r>
        </a:p>
      </dsp:txBody>
      <dsp:txXfrm>
        <a:off x="80532" y="1982641"/>
        <a:ext cx="4839060" cy="1488636"/>
      </dsp:txXfrm>
    </dsp:sp>
    <dsp:sp modelId="{8AB273E6-67B0-4BCF-9E22-784A151B8F53}">
      <dsp:nvSpPr>
        <dsp:cNvPr id="0" name=""/>
        <dsp:cNvSpPr/>
      </dsp:nvSpPr>
      <dsp:spPr>
        <a:xfrm>
          <a:off x="0" y="3638210"/>
          <a:ext cx="5000124" cy="1649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Weak ties provide access to new opportunities and information</a:t>
          </a:r>
        </a:p>
      </dsp:txBody>
      <dsp:txXfrm>
        <a:off x="80532" y="3718742"/>
        <a:ext cx="4839060" cy="14886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3027D-BF66-44F8-91E6-CF0504797626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312AD-C650-4865-8EDD-B17FB94B7ED3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Networking is about building relationships, not transactions</a:t>
          </a:r>
        </a:p>
      </dsp:txBody>
      <dsp:txXfrm>
        <a:off x="78583" y="2435142"/>
        <a:ext cx="2399612" cy="720000"/>
      </dsp:txXfrm>
    </dsp:sp>
    <dsp:sp modelId="{8A5F4654-BCBF-43EF-AFD5-674C63B090F6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C216B-3142-4008-BEC0-7280407E3A9B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Effective networking requires confidence, consistency, and follow-up</a:t>
          </a:r>
        </a:p>
      </dsp:txBody>
      <dsp:txXfrm>
        <a:off x="2898129" y="2435142"/>
        <a:ext cx="2399612" cy="720000"/>
      </dsp:txXfrm>
    </dsp:sp>
    <dsp:sp modelId="{B7527219-5EE0-48E8-9E79-8C0219491C10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D432-C8CC-4F20-A1AF-4D8BC86BC37D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Online &amp; in-person strategies both matter</a:t>
          </a:r>
        </a:p>
      </dsp:txBody>
      <dsp:txXfrm>
        <a:off x="5717674" y="2435142"/>
        <a:ext cx="2399612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49F21-0AC1-44B3-942E-4CF910399C8B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DDD4A-33D5-4ED9-9A45-5530A3274ACC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floor for questions</a:t>
          </a:r>
        </a:p>
      </dsp:txBody>
      <dsp:txXfrm>
        <a:off x="78583" y="2435142"/>
        <a:ext cx="2399612" cy="720000"/>
      </dsp:txXfrm>
    </dsp:sp>
    <dsp:sp modelId="{322513F3-13D4-4436-B363-BFC1E42AC3DD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5D650-6D84-48FD-B774-832F47B3B7A1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Thank attendees for participating</a:t>
          </a:r>
        </a:p>
      </dsp:txBody>
      <dsp:txXfrm>
        <a:off x="2898129" y="2435142"/>
        <a:ext cx="2399612" cy="720000"/>
      </dsp:txXfrm>
    </dsp:sp>
    <dsp:sp modelId="{3961FE2A-51E4-4380-93C0-D7757A334566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E057-F284-4A90-9A37-50FE2D85E83E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 networking resources</a:t>
          </a:r>
        </a:p>
      </dsp:txBody>
      <dsp:txXfrm>
        <a:off x="5717674" y="2435142"/>
        <a:ext cx="23996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04A1-4408-4C5E-B4DA-EFA4C2AEFF81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EE648-BE26-486D-92F7-3D2B84D09F4F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F2B7B-2BF7-4414-B66E-58597720FAE3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Networking is the exchange of information and ideas among people with a common profession or special interest</a:t>
          </a:r>
        </a:p>
      </dsp:txBody>
      <dsp:txXfrm>
        <a:off x="1939533" y="717"/>
        <a:ext cx="2786667" cy="1679249"/>
      </dsp:txXfrm>
    </dsp:sp>
    <dsp:sp modelId="{8762AE88-EBDE-4129-8096-617A32928F22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AC0B9-538B-46E2-8C65-8909C6B9BDD7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9EFA-A3A1-4EBA-AA20-D970E35CD457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Involves building and nurturing relationships over time</a:t>
          </a:r>
        </a:p>
      </dsp:txBody>
      <dsp:txXfrm>
        <a:off x="1939533" y="2099779"/>
        <a:ext cx="2786667" cy="1679249"/>
      </dsp:txXfrm>
    </dsp:sp>
    <dsp:sp modelId="{470D4E71-8BC3-475A-96E0-B59FE83406EE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CFF81-B3AD-443B-AF6A-2897EDB0A5E8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9862D-D80E-446E-8AA6-3FACE3686209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be formal (conferences, LinkedIn) or informal (casual meet-ups, workplace chats)</a:t>
          </a:r>
        </a:p>
      </dsp:txBody>
      <dsp:txXfrm>
        <a:off x="1939533" y="4198841"/>
        <a:ext cx="2786667" cy="167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47D98-6880-4608-969B-0EA321A5798F}">
      <dsp:nvSpPr>
        <dsp:cNvPr id="0" name=""/>
        <dsp:cNvSpPr/>
      </dsp:nvSpPr>
      <dsp:spPr>
        <a:xfrm>
          <a:off x="25368" y="795493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57254-5A89-4596-8F96-F950AA159675}">
      <dsp:nvSpPr>
        <dsp:cNvPr id="0" name=""/>
        <dsp:cNvSpPr/>
      </dsp:nvSpPr>
      <dsp:spPr>
        <a:xfrm>
          <a:off x="252752" y="1022877"/>
          <a:ext cx="628012" cy="628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6BF20-F420-4C17-980A-7C65A400D56D}">
      <dsp:nvSpPr>
        <dsp:cNvPr id="0" name=""/>
        <dsp:cNvSpPr/>
      </dsp:nvSpPr>
      <dsp:spPr>
        <a:xfrm>
          <a:off x="1340173" y="795493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Enhances patient care and collaboration</a:t>
          </a:r>
        </a:p>
      </dsp:txBody>
      <dsp:txXfrm>
        <a:off x="1340173" y="795493"/>
        <a:ext cx="2552269" cy="1082781"/>
      </dsp:txXfrm>
    </dsp:sp>
    <dsp:sp modelId="{812FD7F2-CDCF-402A-B3F2-A3BA3198E612}">
      <dsp:nvSpPr>
        <dsp:cNvPr id="0" name=""/>
        <dsp:cNvSpPr/>
      </dsp:nvSpPr>
      <dsp:spPr>
        <a:xfrm>
          <a:off x="4337156" y="795493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A72C8-9FCA-4D3B-AE5A-D10C80D07653}">
      <dsp:nvSpPr>
        <dsp:cNvPr id="0" name=""/>
        <dsp:cNvSpPr/>
      </dsp:nvSpPr>
      <dsp:spPr>
        <a:xfrm>
          <a:off x="4564540" y="1022877"/>
          <a:ext cx="628012" cy="628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8D3F1-E0D7-4E50-A611-9875B805A4B1}">
      <dsp:nvSpPr>
        <dsp:cNvPr id="0" name=""/>
        <dsp:cNvSpPr/>
      </dsp:nvSpPr>
      <dsp:spPr>
        <a:xfrm>
          <a:off x="5651962" y="795493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Facilitates community support and health initiatives</a:t>
          </a:r>
        </a:p>
      </dsp:txBody>
      <dsp:txXfrm>
        <a:off x="5651962" y="795493"/>
        <a:ext cx="2552269" cy="1082781"/>
      </dsp:txXfrm>
    </dsp:sp>
    <dsp:sp modelId="{2EA90332-E3C2-494A-B7C4-53CE9F094093}">
      <dsp:nvSpPr>
        <dsp:cNvPr id="0" name=""/>
        <dsp:cNvSpPr/>
      </dsp:nvSpPr>
      <dsp:spPr>
        <a:xfrm>
          <a:off x="25368" y="2647688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52EA6-5679-4600-AD7C-1D9C74EABA0F}">
      <dsp:nvSpPr>
        <dsp:cNvPr id="0" name=""/>
        <dsp:cNvSpPr/>
      </dsp:nvSpPr>
      <dsp:spPr>
        <a:xfrm>
          <a:off x="252752" y="2875072"/>
          <a:ext cx="628012" cy="6280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F7E93-74F0-4EFB-801A-C5F1D3307CE6}">
      <dsp:nvSpPr>
        <dsp:cNvPr id="0" name=""/>
        <dsp:cNvSpPr/>
      </dsp:nvSpPr>
      <dsp:spPr>
        <a:xfrm>
          <a:off x="1340173" y="2647688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Opens doors for professional growth</a:t>
          </a:r>
        </a:p>
      </dsp:txBody>
      <dsp:txXfrm>
        <a:off x="1340173" y="2647688"/>
        <a:ext cx="2552269" cy="1082781"/>
      </dsp:txXfrm>
    </dsp:sp>
    <dsp:sp modelId="{5B78BC38-2FB9-4897-B073-040FAB9F853A}">
      <dsp:nvSpPr>
        <dsp:cNvPr id="0" name=""/>
        <dsp:cNvSpPr/>
      </dsp:nvSpPr>
      <dsp:spPr>
        <a:xfrm>
          <a:off x="4337156" y="2647688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764C1-6213-4063-829F-3BB6F9EE9D38}">
      <dsp:nvSpPr>
        <dsp:cNvPr id="0" name=""/>
        <dsp:cNvSpPr/>
      </dsp:nvSpPr>
      <dsp:spPr>
        <a:xfrm>
          <a:off x="4564540" y="2875072"/>
          <a:ext cx="628012" cy="6280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044CC-27E3-43F4-A906-948A3D3971AD}">
      <dsp:nvSpPr>
        <dsp:cNvPr id="0" name=""/>
        <dsp:cNvSpPr/>
      </dsp:nvSpPr>
      <dsp:spPr>
        <a:xfrm>
          <a:off x="5651962" y="2647688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Strengthens trust and credibility</a:t>
          </a:r>
        </a:p>
      </dsp:txBody>
      <dsp:txXfrm>
        <a:off x="5651962" y="2647688"/>
        <a:ext cx="2552269" cy="108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A3C8F-2F84-4401-9ECF-BE097299A5A7}">
      <dsp:nvSpPr>
        <dsp:cNvPr id="0" name=""/>
        <dsp:cNvSpPr/>
      </dsp:nvSpPr>
      <dsp:spPr>
        <a:xfrm>
          <a:off x="0" y="688"/>
          <a:ext cx="4870847" cy="16120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DC660-0911-438F-8885-80B6F9E8C490}">
      <dsp:nvSpPr>
        <dsp:cNvPr id="0" name=""/>
        <dsp:cNvSpPr/>
      </dsp:nvSpPr>
      <dsp:spPr>
        <a:xfrm>
          <a:off x="487651" y="363405"/>
          <a:ext cx="886639" cy="8866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6F9AB-F29F-4AEA-896A-2792555220E4}">
      <dsp:nvSpPr>
        <dsp:cNvPr id="0" name=""/>
        <dsp:cNvSpPr/>
      </dsp:nvSpPr>
      <dsp:spPr>
        <a:xfrm>
          <a:off x="1861942" y="688"/>
          <a:ext cx="3008904" cy="16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1" tIns="170611" rIns="170611" bIns="170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Know Your Goal – What do you want to achieve?</a:t>
          </a:r>
        </a:p>
      </dsp:txBody>
      <dsp:txXfrm>
        <a:off x="1861942" y="688"/>
        <a:ext cx="3008904" cy="1612071"/>
      </dsp:txXfrm>
    </dsp:sp>
    <dsp:sp modelId="{C04EF3CE-0FB7-43C6-B6D9-89B379144EF7}">
      <dsp:nvSpPr>
        <dsp:cNvPr id="0" name=""/>
        <dsp:cNvSpPr/>
      </dsp:nvSpPr>
      <dsp:spPr>
        <a:xfrm>
          <a:off x="0" y="2015778"/>
          <a:ext cx="4870847" cy="16120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88CF3-F4E9-4A0C-A90D-58D7194C5A6B}">
      <dsp:nvSpPr>
        <dsp:cNvPr id="0" name=""/>
        <dsp:cNvSpPr/>
      </dsp:nvSpPr>
      <dsp:spPr>
        <a:xfrm>
          <a:off x="487651" y="2378494"/>
          <a:ext cx="886639" cy="886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07CC5-AC11-42C5-9AD9-2A36376566FB}">
      <dsp:nvSpPr>
        <dsp:cNvPr id="0" name=""/>
        <dsp:cNvSpPr/>
      </dsp:nvSpPr>
      <dsp:spPr>
        <a:xfrm>
          <a:off x="1861942" y="2015778"/>
          <a:ext cx="3008904" cy="16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1" tIns="170611" rIns="170611" bIns="170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Authentic – Build genuine relationships</a:t>
          </a:r>
        </a:p>
      </dsp:txBody>
      <dsp:txXfrm>
        <a:off x="1861942" y="2015778"/>
        <a:ext cx="3008904" cy="1612071"/>
      </dsp:txXfrm>
    </dsp:sp>
    <dsp:sp modelId="{0B248E06-9EAF-4430-8689-EF5FCBFECF13}">
      <dsp:nvSpPr>
        <dsp:cNvPr id="0" name=""/>
        <dsp:cNvSpPr/>
      </dsp:nvSpPr>
      <dsp:spPr>
        <a:xfrm>
          <a:off x="0" y="4030867"/>
          <a:ext cx="4870847" cy="16120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2F0-1088-4546-A96F-74A3282103B8}">
      <dsp:nvSpPr>
        <dsp:cNvPr id="0" name=""/>
        <dsp:cNvSpPr/>
      </dsp:nvSpPr>
      <dsp:spPr>
        <a:xfrm>
          <a:off x="487651" y="4393583"/>
          <a:ext cx="886639" cy="8866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8CCC9-5FE8-4066-A1CC-CD7E80950208}">
      <dsp:nvSpPr>
        <dsp:cNvPr id="0" name=""/>
        <dsp:cNvSpPr/>
      </dsp:nvSpPr>
      <dsp:spPr>
        <a:xfrm>
          <a:off x="1861942" y="4030867"/>
          <a:ext cx="3008904" cy="161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11" tIns="170611" rIns="170611" bIns="170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Follow Up &amp; Stay Engaged – Maintain the connection</a:t>
          </a:r>
        </a:p>
      </dsp:txBody>
      <dsp:txXfrm>
        <a:off x="1861942" y="4030867"/>
        <a:ext cx="3008904" cy="1612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44F18-A1DE-442F-86EA-BADD282AA94C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30B08-DBB4-4B3E-A6B4-D4CC3A91CC37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91449-0B9D-41A0-98AA-2F0E7EC5EE55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Fear of Rejection – It's normal; keep trying</a:t>
          </a:r>
        </a:p>
      </dsp:txBody>
      <dsp:txXfrm>
        <a:off x="1493203" y="552"/>
        <a:ext cx="6736396" cy="1292816"/>
      </dsp:txXfrm>
    </dsp:sp>
    <dsp:sp modelId="{E7FAAD00-D6AB-48AF-8B5D-47F4E4F89769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F1BCA-FFC7-4325-A2CB-2305B1D02E8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D9330-B539-4B59-B142-D727E6FFC498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 Knowing What to Say – Prepare conversation starters</a:t>
          </a:r>
        </a:p>
      </dsp:txBody>
      <dsp:txXfrm>
        <a:off x="1493203" y="1616573"/>
        <a:ext cx="6736396" cy="1292816"/>
      </dsp:txXfrm>
    </dsp:sp>
    <dsp:sp modelId="{12BB4F55-A7B6-44C7-981E-35AD104A1ED8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FE38F-6F97-4A9D-B440-0791175A1CEB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CB8D4-EACD-4ED7-939F-F9AEF4BDD031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 of Time – Schedule networking as part of work</a:t>
          </a:r>
        </a:p>
      </dsp:txBody>
      <dsp:txXfrm>
        <a:off x="1493203" y="3232593"/>
        <a:ext cx="67363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31408-C02C-47C8-989F-0E99033C4610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BD3E4-E717-4501-9CD6-9EA4D3108C91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Online: LinkedIn, professional forums, webinars</a:t>
          </a:r>
        </a:p>
      </dsp:txBody>
      <dsp:txXfrm>
        <a:off x="456496" y="980400"/>
        <a:ext cx="3381034" cy="2099279"/>
      </dsp:txXfrm>
    </dsp:sp>
    <dsp:sp modelId="{91AEACBE-B84D-4D57-8F25-036BC575C86C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B2085-21E0-4E99-942D-6F8860EB5796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In-Person: Conferences, hospital meetings, community events</a:t>
          </a:r>
        </a:p>
      </dsp:txBody>
      <dsp:txXfrm>
        <a:off x="4748523" y="980400"/>
        <a:ext cx="3381034" cy="2099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220E0-0696-404D-A189-451F9A624561}">
      <dsp:nvSpPr>
        <dsp:cNvPr id="0" name=""/>
        <dsp:cNvSpPr/>
      </dsp:nvSpPr>
      <dsp:spPr>
        <a:xfrm>
          <a:off x="738477" y="785900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C421A-BFEF-4754-A5E8-F67CD723E3DD}">
      <dsp:nvSpPr>
        <dsp:cNvPr id="0" name=""/>
        <dsp:cNvSpPr/>
      </dsp:nvSpPr>
      <dsp:spPr>
        <a:xfrm>
          <a:off x="78583" y="2183504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Optimize your profile</a:t>
          </a:r>
        </a:p>
      </dsp:txBody>
      <dsp:txXfrm>
        <a:off x="78583" y="2183504"/>
        <a:ext cx="2399612" cy="720000"/>
      </dsp:txXfrm>
    </dsp:sp>
    <dsp:sp modelId="{31DB2281-3A39-46F4-8985-766A714E98B2}">
      <dsp:nvSpPr>
        <dsp:cNvPr id="0" name=""/>
        <dsp:cNvSpPr/>
      </dsp:nvSpPr>
      <dsp:spPr>
        <a:xfrm>
          <a:off x="3558022" y="785900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AF751-952A-4BFE-AFF3-D72DAB4B412A}">
      <dsp:nvSpPr>
        <dsp:cNvPr id="0" name=""/>
        <dsp:cNvSpPr/>
      </dsp:nvSpPr>
      <dsp:spPr>
        <a:xfrm>
          <a:off x="2898129" y="2183504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Engage with relevant content</a:t>
          </a:r>
        </a:p>
      </dsp:txBody>
      <dsp:txXfrm>
        <a:off x="2898129" y="2183504"/>
        <a:ext cx="2399612" cy="720000"/>
      </dsp:txXfrm>
    </dsp:sp>
    <dsp:sp modelId="{A4419956-C01F-484B-9B0C-37190696D657}">
      <dsp:nvSpPr>
        <dsp:cNvPr id="0" name=""/>
        <dsp:cNvSpPr/>
      </dsp:nvSpPr>
      <dsp:spPr>
        <a:xfrm>
          <a:off x="6377567" y="785900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5E895-3F80-4028-84AB-81B8FD813B80}">
      <dsp:nvSpPr>
        <dsp:cNvPr id="0" name=""/>
        <dsp:cNvSpPr/>
      </dsp:nvSpPr>
      <dsp:spPr>
        <a:xfrm>
          <a:off x="5717674" y="2183504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Reach out with personalized messages</a:t>
          </a:r>
        </a:p>
      </dsp:txBody>
      <dsp:txXfrm>
        <a:off x="5717674" y="2183504"/>
        <a:ext cx="239961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AC45-850A-4C82-8546-0CB960CFAA5F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B05E8-4277-42D3-87CE-10D0A285F44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823E-4581-4D6D-AAC2-5A29D1E9C5E6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Research attendees beforehand</a:t>
          </a:r>
        </a:p>
      </dsp:txBody>
      <dsp:txXfrm>
        <a:off x="1493203" y="552"/>
        <a:ext cx="6736396" cy="1292816"/>
      </dsp:txXfrm>
    </dsp:sp>
    <dsp:sp modelId="{4A4A59DD-C3D6-4690-A70D-F2569E10095B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7FB42-D92A-4184-8009-618B1F18B79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34E63-B2D9-4CA6-ACAB-5C1175BA40E8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Ask open-ended questions</a:t>
          </a:r>
        </a:p>
      </dsp:txBody>
      <dsp:txXfrm>
        <a:off x="1493203" y="1616573"/>
        <a:ext cx="6736396" cy="1292816"/>
      </dsp:txXfrm>
    </dsp:sp>
    <dsp:sp modelId="{77AFDE28-0B88-43DF-BC96-0E5EE522BA23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D0732-6A5A-427B-99D7-97EA8531F58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0EA49-EA1C-4810-9A75-807A1662DD8C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Exchange contact information &amp; follow up</a:t>
          </a:r>
        </a:p>
      </dsp:txBody>
      <dsp:txXfrm>
        <a:off x="1493203" y="3232593"/>
        <a:ext cx="6736396" cy="1292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2E6-F405-4ADC-BDC5-98EE3FD697A6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8307D-8D96-4296-B749-B42F41F8FFF8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19D93-720F-412A-930F-7BFF3E3EA63E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What worked well?</a:t>
          </a:r>
        </a:p>
      </dsp:txBody>
      <dsp:txXfrm>
        <a:off x="46529" y="2703902"/>
        <a:ext cx="2418750" cy="720000"/>
      </dsp:txXfrm>
    </dsp:sp>
    <dsp:sp modelId="{4B0EB49C-C545-4B0E-89FC-A7EEE5B33781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83456-F1E1-4AA5-8060-159991E612EE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D379-6011-439E-8328-F59754C59C3D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What was challenging?</a:t>
          </a:r>
        </a:p>
      </dsp:txBody>
      <dsp:txXfrm>
        <a:off x="2888560" y="2703902"/>
        <a:ext cx="2418750" cy="720000"/>
      </dsp:txXfrm>
    </dsp:sp>
    <dsp:sp modelId="{A9AE68E4-E4AD-48D6-8623-7D4D812CC241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45DF-2147-476F-AC37-35249D0C13D0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1769B-D20E-40BF-96CD-D205DF713ED0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How can we apply this in real life?</a:t>
          </a:r>
        </a:p>
      </dsp:txBody>
      <dsp:txXfrm>
        <a:off x="5730591" y="2703902"/>
        <a:ext cx="24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99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Introduce yourself and the purpose of the session. Highlight the importance of networking in healthcare and outreach.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Demonstrate how to introduce oneself effectively. Explain the importance of listening and body language.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Share common fears and solutions. Offer tips on making networking feel natural.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Speaker Notes:</a:t>
            </a:r>
          </a:p>
          <a:p>
            <a:r>
              <a:t>Highlight pros and cons of each method. Show how a blend of both is the best approach.</a:t>
            </a:r>
          </a:p>
          <a:p>
            <a:endParaRPr/>
          </a:p>
          <a:p>
            <a:r>
              <a:t>Visual Suggestion:</a:t>
            </a:r>
          </a:p>
          <a:p>
            <a:r>
              <a:t>A split-screen comparison of online vs. in-person networking.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Explain why LinkedIn is key for professional networking. Demonstrate how to send a good connection request.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Provide real-world examples of networking at healthcare events.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Encourage engagement and make it fun. Set a timer for each rotation.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Facilitate a group reflection. Ask for volunteers to share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Introduce the concept of weak ties, explaining how acquaintances often provide more opportunities than close friends.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Reinforce the main lessons of the presentation. Encourage attendees to apply what they learned.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Address questions and concerns. Provide recommendations for networking books, podcasts, and websites.</a:t>
            </a:r>
            <a:endParaRPr lang="en-US" dirty="0"/>
          </a:p>
          <a:p>
            <a:endParaRPr lang="en-US" dirty="0"/>
          </a:p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1. What are the steps to take towards building your own strong network?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2. What are different strategies for professional communication in the modern workplace?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3. How can skills like listening, empathy, and emotional intelligence relate to relationship-building?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4. </a:t>
            </a:r>
            <a:r>
              <a:rPr lang="en-US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 out of your way this week to have a conversation with someone (you don't know) who you would like to add to your professional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Define networking in simple terms. </a:t>
            </a:r>
            <a:r>
              <a:rPr lang="en-US" dirty="0"/>
              <a:t>Explain</a:t>
            </a:r>
            <a:r>
              <a:rPr dirty="0"/>
              <a:t> that networking is about helping others.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Provide an in-depth definition of networking. Explain how it extends beyond just meeting people.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Discuss the human psychology of networking. Explain why people are more likely to help those they trust and have built relationships with.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Explain how networking improves patient referrals and collaboration. Discuss how it strengthens public health initiatives.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Discuss the difference between professional and community networking. Highlight how internal networking can improve teamwork.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Networking isn’t just for job seekers—it can enhance learning, mentorship, and even personal confidence.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Debunk common misconceptions about networking. Explain how introverts can network effectively and why networking should be a two-way street.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Speaker Notes:</a:t>
            </a:r>
          </a:p>
          <a:p>
            <a:r>
              <a:rPr dirty="0"/>
              <a:t>Stress the importance of being intentional in networking. Provide examples of networking success stories.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93E0FEC9-640C-084D-116F-8902096005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7984" r="43369"/>
          <a:stretch/>
        </p:blipFill>
        <p:spPr>
          <a:xfrm>
            <a:off x="3212926" y="10"/>
            <a:ext cx="5931074" cy="6857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1115219"/>
            <a:ext cx="41290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The Power of Networking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6438" y="3681408"/>
            <a:ext cx="895111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Effective Communication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Active Listening – Show genuine interest</a:t>
            </a:r>
          </a:p>
          <a:p>
            <a:r>
              <a:rPr lang="en-US" sz="1700"/>
              <a:t>Elevator Pitch – Concise introduction of yourself</a:t>
            </a:r>
          </a:p>
          <a:p>
            <a:r>
              <a:rPr lang="en-US" sz="1700"/>
              <a:t>Body Language &amp; Confidence – First impressions matter</a:t>
            </a:r>
          </a:p>
        </p:txBody>
      </p:sp>
      <p:pic>
        <p:nvPicPr>
          <p:cNvPr id="5" name="Picture 4" descr="Illustration of people on a blockchain">
            <a:extLst>
              <a:ext uri="{FF2B5EF4-FFF2-40B4-BE49-F238E27FC236}">
                <a16:creationId xmlns:a16="http://schemas.microsoft.com/office/drawing/2014/main" id="{1BF44C81-A20D-7DB2-1C0C-7C79BEA9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52" r="33464" b="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Overcoming Networking 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D6290D-7138-1DF5-1603-B7B0A36BB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Online vs. In-Person Networking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3AFCD-DF5B-91E3-7C70-F838AF091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38031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Leveraging LinkedIn &amp; Social Media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90A132-6A42-3A7B-CF58-9317E275A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5643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Networking at Events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05040-6E6E-1F59-8BE7-B41FD3EB51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Hands-on Activity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Pair up with someone new</a:t>
            </a:r>
          </a:p>
          <a:p>
            <a:r>
              <a:rPr lang="en-US" sz="1700"/>
              <a:t>Practice an elevator pitch (30 seconds each)</a:t>
            </a:r>
          </a:p>
          <a:p>
            <a:r>
              <a:rPr lang="en-US" sz="1700"/>
              <a:t>Give each other feedback</a:t>
            </a:r>
          </a:p>
          <a:p>
            <a:r>
              <a:rPr lang="en-US" sz="1700"/>
              <a:t>Rotate and meet another person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9E1DE73B-5D17-1613-DEFF-37F50EA00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42" r="25907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Group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F39E18-E24F-8FF9-C614-7D4956D8C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6666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The Power of Weak 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3E6D31-3D22-2480-80ED-669E1B8B0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8136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DA231C-F203-CB8B-DF2C-A6D66B4E3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48398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Q&amp;A &amp; Final Thoughts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21E8F1-CC8F-5FA1-639B-623846DB0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22738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What is Networking?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2D7508-B83F-045B-9A60-48F11BF39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6733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Defining Networking in Depth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F693D5-F42C-9695-4654-C3A0146E3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345488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The Psychology Behind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People naturally connect through shared experiences and common interests</a:t>
            </a:r>
          </a:p>
          <a:p>
            <a:r>
              <a:rPr lang="en-US" sz="1700"/>
              <a:t>Trust and credibility are built over repeated interactions</a:t>
            </a:r>
          </a:p>
          <a:p>
            <a:r>
              <a:rPr lang="en-US" sz="1700"/>
              <a:t>A strong network can provide emotional, professional, and financial support</a:t>
            </a:r>
          </a:p>
        </p:txBody>
      </p:sp>
      <p:pic>
        <p:nvPicPr>
          <p:cNvPr id="5" name="Picture 4" descr="Top shot of a representation of networks with stick figures.">
            <a:extLst>
              <a:ext uri="{FF2B5EF4-FFF2-40B4-BE49-F238E27FC236}">
                <a16:creationId xmlns:a16="http://schemas.microsoft.com/office/drawing/2014/main" id="{7E7C5ED8-0325-8BF2-5E5B-2530B175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551" r="18718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Networking is Important in Healthcare &amp; Outreach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911288-E592-477A-7D9B-4BAB5CC266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/>
              <a:t>Types of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Professional Networking – Conferences, LinkedIn, associations</a:t>
            </a:r>
          </a:p>
          <a:p>
            <a:r>
              <a:rPr lang="en-US" sz="1700"/>
              <a:t>Community Networking – Local events, social groups, outreach programs</a:t>
            </a:r>
          </a:p>
          <a:p>
            <a:r>
              <a:rPr lang="en-US" sz="1700"/>
              <a:t>Internal Networking – Within hospitals, clinics, and organizations</a:t>
            </a:r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E7110835-233D-66D8-7428-343CBF89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86" r="38058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Benefits of Networking Beyond Career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Increases access to knowledge and resources</a:t>
            </a:r>
          </a:p>
          <a:p>
            <a:r>
              <a:rPr lang="en-US" sz="1700"/>
              <a:t>Enhances collaboration and innovation</a:t>
            </a:r>
          </a:p>
          <a:p>
            <a:r>
              <a:rPr lang="en-US" sz="1700"/>
              <a:t>Improves confidence and communication skills</a:t>
            </a:r>
          </a:p>
          <a:p>
            <a:r>
              <a:rPr lang="en-US" sz="1700"/>
              <a:t>Helps in personal development and mentorship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8B9F5216-1453-420F-2F71-09DDA888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33" r="30107" b="-2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US" sz="3500"/>
              <a:t>Common Myths About Networking</a:t>
            </a:r>
          </a:p>
        </p:txBody>
      </p:sp>
      <p:pic>
        <p:nvPicPr>
          <p:cNvPr id="5" name="Picture 4" descr="Pins and thread forming a heptagon">
            <a:extLst>
              <a:ext uri="{FF2B5EF4-FFF2-40B4-BE49-F238E27FC236}">
                <a16:creationId xmlns:a16="http://schemas.microsoft.com/office/drawing/2014/main" id="{1BBEC73B-170D-7A96-F01C-347E1FED21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35" r="31065" b="-2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/>
          </a:bodyPr>
          <a:lstStyle/>
          <a:p>
            <a:endParaRPr lang="en-US" sz="1700"/>
          </a:p>
          <a:p>
            <a:r>
              <a:rPr lang="en-US" sz="1700"/>
              <a:t>Networking is only for extroverts – FALSE</a:t>
            </a:r>
          </a:p>
          <a:p>
            <a:r>
              <a:rPr lang="en-US" sz="1700"/>
              <a:t>It’s only about getting something from others – FALSE</a:t>
            </a:r>
          </a:p>
          <a:p>
            <a:r>
              <a:rPr lang="en-US" sz="1700"/>
              <a:t>You must have something valuable to offer first – FALSE</a:t>
            </a:r>
          </a:p>
          <a:p>
            <a:r>
              <a:rPr lang="en-US" sz="1700"/>
              <a:t>Networking takes too much time – FALSE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70" y="1347395"/>
            <a:ext cx="2467236" cy="41632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bg1"/>
                </a:solidFill>
              </a:rPr>
              <a:t>The 3 Key Components of Effective Networking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57" y="1197769"/>
            <a:ext cx="267746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2BD95C9-3B7F-D322-3136-DB9C19EA71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654129"/>
              </p:ext>
            </p:extLst>
          </p:nvPr>
        </p:nvGraphicFramePr>
        <p:xfrm>
          <a:off x="3644503" y="576197"/>
          <a:ext cx="4870847" cy="564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955</Words>
  <Application>Microsoft Office PowerPoint</Application>
  <PresentationFormat>On-screen Show (4:3)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Office Theme</vt:lpstr>
      <vt:lpstr>The Power of Networking</vt:lpstr>
      <vt:lpstr>What is Networking?</vt:lpstr>
      <vt:lpstr>Defining Networking in Depth</vt:lpstr>
      <vt:lpstr>The Psychology Behind Networking</vt:lpstr>
      <vt:lpstr>Why Networking is Important in Healthcare &amp; Outreach</vt:lpstr>
      <vt:lpstr>Types of Networking</vt:lpstr>
      <vt:lpstr>Benefits of Networking Beyond Career Growth</vt:lpstr>
      <vt:lpstr>Common Myths About Networking</vt:lpstr>
      <vt:lpstr>The 3 Key Components of Effective Networking</vt:lpstr>
      <vt:lpstr>Effective Communication Strategies</vt:lpstr>
      <vt:lpstr>Overcoming Networking Challenges</vt:lpstr>
      <vt:lpstr>Online vs. In-Person Networking</vt:lpstr>
      <vt:lpstr>Leveraging LinkedIn &amp; Social Media</vt:lpstr>
      <vt:lpstr>Networking at Events</vt:lpstr>
      <vt:lpstr>Hands-on Activity Instructions</vt:lpstr>
      <vt:lpstr>Group Discussion</vt:lpstr>
      <vt:lpstr>The Power of Weak Ties</vt:lpstr>
      <vt:lpstr>Key Takeaways</vt:lpstr>
      <vt:lpstr>Q&amp;A &amp; Final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Eli Shedd</dc:creator>
  <cp:keywords/>
  <dc:description>generated using python-pptx</dc:description>
  <cp:lastModifiedBy>Kristen O'Hara</cp:lastModifiedBy>
  <cp:revision>3</cp:revision>
  <dcterms:created xsi:type="dcterms:W3CDTF">2013-01-27T09:14:16Z</dcterms:created>
  <dcterms:modified xsi:type="dcterms:W3CDTF">2025-05-22T15:45:02Z</dcterms:modified>
  <cp:category/>
</cp:coreProperties>
</file>