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8" r:id="rId2"/>
    <p:sldId id="352" r:id="rId3"/>
    <p:sldId id="350" r:id="rId4"/>
    <p:sldId id="349" r:id="rId5"/>
    <p:sldId id="351" r:id="rId6"/>
    <p:sldId id="354" r:id="rId7"/>
    <p:sldId id="355" r:id="rId8"/>
    <p:sldId id="361" r:id="rId9"/>
    <p:sldId id="356" r:id="rId10"/>
    <p:sldId id="359" r:id="rId11"/>
    <p:sldId id="360" r:id="rId12"/>
    <p:sldId id="368" r:id="rId13"/>
    <p:sldId id="362" r:id="rId14"/>
    <p:sldId id="369" r:id="rId15"/>
    <p:sldId id="363" r:id="rId16"/>
    <p:sldId id="364" r:id="rId17"/>
    <p:sldId id="365" r:id="rId18"/>
    <p:sldId id="366" r:id="rId19"/>
    <p:sldId id="367" r:id="rId20"/>
    <p:sldId id="377" r:id="rId21"/>
    <p:sldId id="370" r:id="rId22"/>
    <p:sldId id="371" r:id="rId23"/>
    <p:sldId id="372" r:id="rId24"/>
    <p:sldId id="373" r:id="rId25"/>
    <p:sldId id="374" r:id="rId26"/>
    <p:sldId id="375" r:id="rId27"/>
    <p:sldId id="376" r:id="rId28"/>
    <p:sldId id="35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983FC0-1DF0-4080-9BF1-6A3F2290E98D}" v="2" dt="2025-04-07T21:47:23.1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lmar Hart" userId="e7d40b5b-6afb-4649-8696-d6b5716f948f" providerId="ADAL" clId="{78983FC0-1DF0-4080-9BF1-6A3F2290E98D}"/>
    <pc:docChg chg="undo custSel addSld delSld modSld">
      <pc:chgData name="Delmar Hart" userId="e7d40b5b-6afb-4649-8696-d6b5716f948f" providerId="ADAL" clId="{78983FC0-1DF0-4080-9BF1-6A3F2290E98D}" dt="2025-04-08T14:56:38.585" v="5178" actId="20577"/>
      <pc:docMkLst>
        <pc:docMk/>
      </pc:docMkLst>
      <pc:sldChg chg="modSp mod">
        <pc:chgData name="Delmar Hart" userId="e7d40b5b-6afb-4649-8696-d6b5716f948f" providerId="ADAL" clId="{78983FC0-1DF0-4080-9BF1-6A3F2290E98D}" dt="2025-04-04T23:25:34.354" v="253" actId="2711"/>
        <pc:sldMkLst>
          <pc:docMk/>
          <pc:sldMk cId="2160224603" sldId="348"/>
        </pc:sldMkLst>
        <pc:spChg chg="mod">
          <ac:chgData name="Delmar Hart" userId="e7d40b5b-6afb-4649-8696-d6b5716f948f" providerId="ADAL" clId="{78983FC0-1DF0-4080-9BF1-6A3F2290E98D}" dt="2025-04-04T23:25:34.354" v="253" actId="2711"/>
          <ac:spMkLst>
            <pc:docMk/>
            <pc:sldMk cId="2160224603" sldId="348"/>
            <ac:spMk id="2" creationId="{54D9099B-D8D8-E3A7-CCCD-FD912726C412}"/>
          </ac:spMkLst>
        </pc:spChg>
        <pc:spChg chg="mod">
          <ac:chgData name="Delmar Hart" userId="e7d40b5b-6afb-4649-8696-d6b5716f948f" providerId="ADAL" clId="{78983FC0-1DF0-4080-9BF1-6A3F2290E98D}" dt="2025-04-04T23:25:26.484" v="252" actId="2711"/>
          <ac:spMkLst>
            <pc:docMk/>
            <pc:sldMk cId="2160224603" sldId="348"/>
            <ac:spMk id="3" creationId="{179AB032-6E1C-32C3-0337-276783038114}"/>
          </ac:spMkLst>
        </pc:spChg>
      </pc:sldChg>
      <pc:sldChg chg="modSp mod">
        <pc:chgData name="Delmar Hart" userId="e7d40b5b-6afb-4649-8696-d6b5716f948f" providerId="ADAL" clId="{78983FC0-1DF0-4080-9BF1-6A3F2290E98D}" dt="2025-04-07T21:59:54.823" v="4873" actId="20577"/>
        <pc:sldMkLst>
          <pc:docMk/>
          <pc:sldMk cId="3282459618" sldId="349"/>
        </pc:sldMkLst>
        <pc:spChg chg="mod">
          <ac:chgData name="Delmar Hart" userId="e7d40b5b-6afb-4649-8696-d6b5716f948f" providerId="ADAL" clId="{78983FC0-1DF0-4080-9BF1-6A3F2290E98D}" dt="2025-04-05T15:10:45.738" v="1012" actId="2711"/>
          <ac:spMkLst>
            <pc:docMk/>
            <pc:sldMk cId="3282459618" sldId="349"/>
            <ac:spMk id="2" creationId="{DE96F794-168B-F324-54E9-27B8A44DD269}"/>
          </ac:spMkLst>
        </pc:spChg>
        <pc:spChg chg="mod">
          <ac:chgData name="Delmar Hart" userId="e7d40b5b-6afb-4649-8696-d6b5716f948f" providerId="ADAL" clId="{78983FC0-1DF0-4080-9BF1-6A3F2290E98D}" dt="2025-04-07T21:59:54.823" v="4873" actId="20577"/>
          <ac:spMkLst>
            <pc:docMk/>
            <pc:sldMk cId="3282459618" sldId="349"/>
            <ac:spMk id="3" creationId="{9AAA8989-1E0B-9030-3B6B-9ECADED23D69}"/>
          </ac:spMkLst>
        </pc:spChg>
      </pc:sldChg>
      <pc:sldChg chg="modSp mod">
        <pc:chgData name="Delmar Hart" userId="e7d40b5b-6afb-4649-8696-d6b5716f948f" providerId="ADAL" clId="{78983FC0-1DF0-4080-9BF1-6A3F2290E98D}" dt="2025-04-07T22:00:16.200" v="4876" actId="179"/>
        <pc:sldMkLst>
          <pc:docMk/>
          <pc:sldMk cId="979034381" sldId="350"/>
        </pc:sldMkLst>
        <pc:spChg chg="mod">
          <ac:chgData name="Delmar Hart" userId="e7d40b5b-6afb-4649-8696-d6b5716f948f" providerId="ADAL" clId="{78983FC0-1DF0-4080-9BF1-6A3F2290E98D}" dt="2025-04-05T15:02:50.142" v="565" actId="2711"/>
          <ac:spMkLst>
            <pc:docMk/>
            <pc:sldMk cId="979034381" sldId="350"/>
            <ac:spMk id="2" creationId="{95975ECD-441D-B99D-AB1F-A38710C9F98D}"/>
          </ac:spMkLst>
        </pc:spChg>
        <pc:spChg chg="mod">
          <ac:chgData name="Delmar Hart" userId="e7d40b5b-6afb-4649-8696-d6b5716f948f" providerId="ADAL" clId="{78983FC0-1DF0-4080-9BF1-6A3F2290E98D}" dt="2025-04-07T22:00:16.200" v="4876" actId="179"/>
          <ac:spMkLst>
            <pc:docMk/>
            <pc:sldMk cId="979034381" sldId="350"/>
            <ac:spMk id="3" creationId="{DC78BF1E-C541-7E31-DEC8-09EDB1CD0257}"/>
          </ac:spMkLst>
        </pc:spChg>
      </pc:sldChg>
      <pc:sldChg chg="modSp mod">
        <pc:chgData name="Delmar Hart" userId="e7d40b5b-6afb-4649-8696-d6b5716f948f" providerId="ADAL" clId="{78983FC0-1DF0-4080-9BF1-6A3F2290E98D}" dt="2025-04-07T22:00:45.736" v="4883" actId="20577"/>
        <pc:sldMkLst>
          <pc:docMk/>
          <pc:sldMk cId="4090181521" sldId="351"/>
        </pc:sldMkLst>
        <pc:spChg chg="mod">
          <ac:chgData name="Delmar Hart" userId="e7d40b5b-6afb-4649-8696-d6b5716f948f" providerId="ADAL" clId="{78983FC0-1DF0-4080-9BF1-6A3F2290E98D}" dt="2025-04-05T15:26:21.956" v="2089" actId="1076"/>
          <ac:spMkLst>
            <pc:docMk/>
            <pc:sldMk cId="4090181521" sldId="351"/>
            <ac:spMk id="2" creationId="{469EA12F-12FB-62F0-0737-AFD5D2E44E0F}"/>
          </ac:spMkLst>
        </pc:spChg>
        <pc:spChg chg="mod">
          <ac:chgData name="Delmar Hart" userId="e7d40b5b-6afb-4649-8696-d6b5716f948f" providerId="ADAL" clId="{78983FC0-1DF0-4080-9BF1-6A3F2290E98D}" dt="2025-04-07T22:00:45.736" v="4883" actId="20577"/>
          <ac:spMkLst>
            <pc:docMk/>
            <pc:sldMk cId="4090181521" sldId="351"/>
            <ac:spMk id="3" creationId="{9C79D236-E48F-810F-708C-6BC1D0A7C7B1}"/>
          </ac:spMkLst>
        </pc:spChg>
      </pc:sldChg>
      <pc:sldChg chg="modSp mod">
        <pc:chgData name="Delmar Hart" userId="e7d40b5b-6afb-4649-8696-d6b5716f948f" providerId="ADAL" clId="{78983FC0-1DF0-4080-9BF1-6A3F2290E98D}" dt="2025-04-07T21:59:02.565" v="4867" actId="5793"/>
        <pc:sldMkLst>
          <pc:docMk/>
          <pc:sldMk cId="1553489704" sldId="352"/>
        </pc:sldMkLst>
        <pc:spChg chg="mod">
          <ac:chgData name="Delmar Hart" userId="e7d40b5b-6afb-4649-8696-d6b5716f948f" providerId="ADAL" clId="{78983FC0-1DF0-4080-9BF1-6A3F2290E98D}" dt="2025-04-07T21:59:02.565" v="4867" actId="5793"/>
          <ac:spMkLst>
            <pc:docMk/>
            <pc:sldMk cId="1553489704" sldId="352"/>
            <ac:spMk id="2" creationId="{5BF26966-9B17-8B27-6F57-742D95A9BAB0}"/>
          </ac:spMkLst>
        </pc:spChg>
        <pc:spChg chg="mod">
          <ac:chgData name="Delmar Hart" userId="e7d40b5b-6afb-4649-8696-d6b5716f948f" providerId="ADAL" clId="{78983FC0-1DF0-4080-9BF1-6A3F2290E98D}" dt="2025-04-05T15:00:36.554" v="487" actId="2711"/>
          <ac:spMkLst>
            <pc:docMk/>
            <pc:sldMk cId="1553489704" sldId="352"/>
            <ac:spMk id="3" creationId="{F54CD080-F4B2-3C6D-20AD-9070A1E251E7}"/>
          </ac:spMkLst>
        </pc:spChg>
      </pc:sldChg>
      <pc:sldChg chg="modSp add mod">
        <pc:chgData name="Delmar Hart" userId="e7d40b5b-6afb-4649-8696-d6b5716f948f" providerId="ADAL" clId="{78983FC0-1DF0-4080-9BF1-6A3F2290E98D}" dt="2025-04-07T20:28:28.588" v="4063" actId="207"/>
        <pc:sldMkLst>
          <pc:docMk/>
          <pc:sldMk cId="191047947" sldId="353"/>
        </pc:sldMkLst>
        <pc:spChg chg="mod">
          <ac:chgData name="Delmar Hart" userId="e7d40b5b-6afb-4649-8696-d6b5716f948f" providerId="ADAL" clId="{78983FC0-1DF0-4080-9BF1-6A3F2290E98D}" dt="2025-04-05T16:02:30.604" v="3374" actId="20577"/>
          <ac:spMkLst>
            <pc:docMk/>
            <pc:sldMk cId="191047947" sldId="353"/>
            <ac:spMk id="2" creationId="{81AEFF88-7569-E94A-A192-F925D0725744}"/>
          </ac:spMkLst>
        </pc:spChg>
        <pc:spChg chg="mod">
          <ac:chgData name="Delmar Hart" userId="e7d40b5b-6afb-4649-8696-d6b5716f948f" providerId="ADAL" clId="{78983FC0-1DF0-4080-9BF1-6A3F2290E98D}" dt="2025-04-07T20:28:28.588" v="4063" actId="207"/>
          <ac:spMkLst>
            <pc:docMk/>
            <pc:sldMk cId="191047947" sldId="353"/>
            <ac:spMk id="3" creationId="{EE85FFA9-0F8C-A95E-6C81-F4B6FCFEE1EB}"/>
          </ac:spMkLst>
        </pc:spChg>
      </pc:sldChg>
      <pc:sldChg chg="modSp add mod">
        <pc:chgData name="Delmar Hart" userId="e7d40b5b-6afb-4649-8696-d6b5716f948f" providerId="ADAL" clId="{78983FC0-1DF0-4080-9BF1-6A3F2290E98D}" dt="2025-04-07T22:01:07.850" v="4886" actId="5793"/>
        <pc:sldMkLst>
          <pc:docMk/>
          <pc:sldMk cId="3602220294" sldId="354"/>
        </pc:sldMkLst>
        <pc:spChg chg="mod">
          <ac:chgData name="Delmar Hart" userId="e7d40b5b-6afb-4649-8696-d6b5716f948f" providerId="ADAL" clId="{78983FC0-1DF0-4080-9BF1-6A3F2290E98D}" dt="2025-04-07T20:53:00.216" v="4067" actId="14100"/>
          <ac:spMkLst>
            <pc:docMk/>
            <pc:sldMk cId="3602220294" sldId="354"/>
            <ac:spMk id="2" creationId="{81D3AEAF-CE39-BCF7-C3AB-689996FE0959}"/>
          </ac:spMkLst>
        </pc:spChg>
        <pc:spChg chg="mod">
          <ac:chgData name="Delmar Hart" userId="e7d40b5b-6afb-4649-8696-d6b5716f948f" providerId="ADAL" clId="{78983FC0-1DF0-4080-9BF1-6A3F2290E98D}" dt="2025-04-07T22:01:07.850" v="4886" actId="5793"/>
          <ac:spMkLst>
            <pc:docMk/>
            <pc:sldMk cId="3602220294" sldId="354"/>
            <ac:spMk id="3" creationId="{5263A87E-5144-9638-E49E-EED836D3B115}"/>
          </ac:spMkLst>
        </pc:spChg>
      </pc:sldChg>
      <pc:sldChg chg="modSp add mod">
        <pc:chgData name="Delmar Hart" userId="e7d40b5b-6afb-4649-8696-d6b5716f948f" providerId="ADAL" clId="{78983FC0-1DF0-4080-9BF1-6A3F2290E98D}" dt="2025-04-08T13:06:41.703" v="4970" actId="6549"/>
        <pc:sldMkLst>
          <pc:docMk/>
          <pc:sldMk cId="1750972146" sldId="355"/>
        </pc:sldMkLst>
        <pc:spChg chg="mod">
          <ac:chgData name="Delmar Hart" userId="e7d40b5b-6afb-4649-8696-d6b5716f948f" providerId="ADAL" clId="{78983FC0-1DF0-4080-9BF1-6A3F2290E98D}" dt="2025-04-07T21:11:01.176" v="4130" actId="20577"/>
          <ac:spMkLst>
            <pc:docMk/>
            <pc:sldMk cId="1750972146" sldId="355"/>
            <ac:spMk id="2" creationId="{AC2ED4BE-B584-69CB-994D-31199E0A21EB}"/>
          </ac:spMkLst>
        </pc:spChg>
        <pc:spChg chg="mod">
          <ac:chgData name="Delmar Hart" userId="e7d40b5b-6afb-4649-8696-d6b5716f948f" providerId="ADAL" clId="{78983FC0-1DF0-4080-9BF1-6A3F2290E98D}" dt="2025-04-08T13:06:41.703" v="4970" actId="6549"/>
          <ac:spMkLst>
            <pc:docMk/>
            <pc:sldMk cId="1750972146" sldId="355"/>
            <ac:spMk id="3" creationId="{40344B29-E818-0A94-3BF9-64C3E3411FCD}"/>
          </ac:spMkLst>
        </pc:spChg>
      </pc:sldChg>
      <pc:sldChg chg="modSp add mod">
        <pc:chgData name="Delmar Hart" userId="e7d40b5b-6afb-4649-8696-d6b5716f948f" providerId="ADAL" clId="{78983FC0-1DF0-4080-9BF1-6A3F2290E98D}" dt="2025-04-08T14:28:34.232" v="5117" actId="20577"/>
        <pc:sldMkLst>
          <pc:docMk/>
          <pc:sldMk cId="3732902638" sldId="356"/>
        </pc:sldMkLst>
        <pc:spChg chg="mod">
          <ac:chgData name="Delmar Hart" userId="e7d40b5b-6afb-4649-8696-d6b5716f948f" providerId="ADAL" clId="{78983FC0-1DF0-4080-9BF1-6A3F2290E98D}" dt="2025-04-08T14:28:34.232" v="5117" actId="20577"/>
          <ac:spMkLst>
            <pc:docMk/>
            <pc:sldMk cId="3732902638" sldId="356"/>
            <ac:spMk id="2" creationId="{782F6187-EEE7-7B31-4BAF-757504B77D17}"/>
          </ac:spMkLst>
        </pc:spChg>
        <pc:spChg chg="mod">
          <ac:chgData name="Delmar Hart" userId="e7d40b5b-6afb-4649-8696-d6b5716f948f" providerId="ADAL" clId="{78983FC0-1DF0-4080-9BF1-6A3F2290E98D}" dt="2025-04-07T21:13:07.270" v="4158" actId="1076"/>
          <ac:spMkLst>
            <pc:docMk/>
            <pc:sldMk cId="3732902638" sldId="356"/>
            <ac:spMk id="3" creationId="{0E76402F-292B-5938-B072-74AEF0F0BB57}"/>
          </ac:spMkLst>
        </pc:spChg>
      </pc:sldChg>
      <pc:sldChg chg="add del">
        <pc:chgData name="Delmar Hart" userId="e7d40b5b-6afb-4649-8696-d6b5716f948f" providerId="ADAL" clId="{78983FC0-1DF0-4080-9BF1-6A3F2290E98D}" dt="2025-04-05T16:02:20.660" v="3373" actId="2696"/>
        <pc:sldMkLst>
          <pc:docMk/>
          <pc:sldMk cId="3619411021" sldId="357"/>
        </pc:sldMkLst>
      </pc:sldChg>
      <pc:sldChg chg="add del">
        <pc:chgData name="Delmar Hart" userId="e7d40b5b-6afb-4649-8696-d6b5716f948f" providerId="ADAL" clId="{78983FC0-1DF0-4080-9BF1-6A3F2290E98D}" dt="2025-04-05T15:42:12.884" v="3066" actId="2696"/>
        <pc:sldMkLst>
          <pc:docMk/>
          <pc:sldMk cId="742138741" sldId="358"/>
        </pc:sldMkLst>
      </pc:sldChg>
      <pc:sldChg chg="modSp add mod">
        <pc:chgData name="Delmar Hart" userId="e7d40b5b-6afb-4649-8696-d6b5716f948f" providerId="ADAL" clId="{78983FC0-1DF0-4080-9BF1-6A3F2290E98D}" dt="2025-04-08T14:24:55.194" v="5031" actId="20577"/>
        <pc:sldMkLst>
          <pc:docMk/>
          <pc:sldMk cId="1309505992" sldId="359"/>
        </pc:sldMkLst>
        <pc:spChg chg="mod">
          <ac:chgData name="Delmar Hart" userId="e7d40b5b-6afb-4649-8696-d6b5716f948f" providerId="ADAL" clId="{78983FC0-1DF0-4080-9BF1-6A3F2290E98D}" dt="2025-04-07T21:13:40.659" v="4161" actId="1076"/>
          <ac:spMkLst>
            <pc:docMk/>
            <pc:sldMk cId="1309505992" sldId="359"/>
            <ac:spMk id="2" creationId="{416ABDA3-894C-16AD-C082-E9C43073D4F5}"/>
          </ac:spMkLst>
        </pc:spChg>
        <pc:spChg chg="mod">
          <ac:chgData name="Delmar Hart" userId="e7d40b5b-6afb-4649-8696-d6b5716f948f" providerId="ADAL" clId="{78983FC0-1DF0-4080-9BF1-6A3F2290E98D}" dt="2025-04-08T14:24:55.194" v="5031" actId="20577"/>
          <ac:spMkLst>
            <pc:docMk/>
            <pc:sldMk cId="1309505992" sldId="359"/>
            <ac:spMk id="3" creationId="{6DD423B5-D858-BBB5-BFBE-64188DCCD86D}"/>
          </ac:spMkLst>
        </pc:spChg>
      </pc:sldChg>
      <pc:sldChg chg="modSp add mod">
        <pc:chgData name="Delmar Hart" userId="e7d40b5b-6afb-4649-8696-d6b5716f948f" providerId="ADAL" clId="{78983FC0-1DF0-4080-9BF1-6A3F2290E98D}" dt="2025-04-08T13:08:02.891" v="4985" actId="20577"/>
        <pc:sldMkLst>
          <pc:docMk/>
          <pc:sldMk cId="2928911337" sldId="360"/>
        </pc:sldMkLst>
        <pc:spChg chg="mod">
          <ac:chgData name="Delmar Hart" userId="e7d40b5b-6afb-4649-8696-d6b5716f948f" providerId="ADAL" clId="{78983FC0-1DF0-4080-9BF1-6A3F2290E98D}" dt="2025-04-05T15:53:42.179" v="3281" actId="20577"/>
          <ac:spMkLst>
            <pc:docMk/>
            <pc:sldMk cId="2928911337" sldId="360"/>
            <ac:spMk id="2" creationId="{2C9E4678-5F35-B3C4-57B2-FBF017E298FD}"/>
          </ac:spMkLst>
        </pc:spChg>
        <pc:spChg chg="mod">
          <ac:chgData name="Delmar Hart" userId="e7d40b5b-6afb-4649-8696-d6b5716f948f" providerId="ADAL" clId="{78983FC0-1DF0-4080-9BF1-6A3F2290E98D}" dt="2025-04-08T13:08:02.891" v="4985" actId="20577"/>
          <ac:spMkLst>
            <pc:docMk/>
            <pc:sldMk cId="2928911337" sldId="360"/>
            <ac:spMk id="3" creationId="{062C3332-08D6-256E-F747-0271D4DA0E0A}"/>
          </ac:spMkLst>
        </pc:spChg>
      </pc:sldChg>
      <pc:sldChg chg="modSp add mod">
        <pc:chgData name="Delmar Hart" userId="e7d40b5b-6afb-4649-8696-d6b5716f948f" providerId="ADAL" clId="{78983FC0-1DF0-4080-9BF1-6A3F2290E98D}" dt="2025-04-08T14:53:45.154" v="5161" actId="1076"/>
        <pc:sldMkLst>
          <pc:docMk/>
          <pc:sldMk cId="4199675639" sldId="361"/>
        </pc:sldMkLst>
        <pc:spChg chg="mod">
          <ac:chgData name="Delmar Hart" userId="e7d40b5b-6afb-4649-8696-d6b5716f948f" providerId="ADAL" clId="{78983FC0-1DF0-4080-9BF1-6A3F2290E98D}" dt="2025-04-05T15:56:22.004" v="3316" actId="1076"/>
          <ac:spMkLst>
            <pc:docMk/>
            <pc:sldMk cId="4199675639" sldId="361"/>
            <ac:spMk id="2" creationId="{664B6C6A-284C-F3FE-5793-7C574A87240C}"/>
          </ac:spMkLst>
        </pc:spChg>
        <pc:spChg chg="mod">
          <ac:chgData name="Delmar Hart" userId="e7d40b5b-6afb-4649-8696-d6b5716f948f" providerId="ADAL" clId="{78983FC0-1DF0-4080-9BF1-6A3F2290E98D}" dt="2025-04-08T14:53:45.154" v="5161" actId="1076"/>
          <ac:spMkLst>
            <pc:docMk/>
            <pc:sldMk cId="4199675639" sldId="361"/>
            <ac:spMk id="3" creationId="{3702F9AA-2A73-AE4A-BCED-3D13C7E912AC}"/>
          </ac:spMkLst>
        </pc:spChg>
      </pc:sldChg>
      <pc:sldChg chg="modSp add mod">
        <pc:chgData name="Delmar Hart" userId="e7d40b5b-6afb-4649-8696-d6b5716f948f" providerId="ADAL" clId="{78983FC0-1DF0-4080-9BF1-6A3F2290E98D}" dt="2025-04-07T21:16:08.694" v="4204" actId="1076"/>
        <pc:sldMkLst>
          <pc:docMk/>
          <pc:sldMk cId="3667403711" sldId="362"/>
        </pc:sldMkLst>
        <pc:spChg chg="mod">
          <ac:chgData name="Delmar Hart" userId="e7d40b5b-6afb-4649-8696-d6b5716f948f" providerId="ADAL" clId="{78983FC0-1DF0-4080-9BF1-6A3F2290E98D}" dt="2025-04-05T16:06:00.235" v="3449" actId="20577"/>
          <ac:spMkLst>
            <pc:docMk/>
            <pc:sldMk cId="3667403711" sldId="362"/>
            <ac:spMk id="2" creationId="{9C41EF03-D752-CF09-4981-AB02CB48871C}"/>
          </ac:spMkLst>
        </pc:spChg>
        <pc:spChg chg="mod">
          <ac:chgData name="Delmar Hart" userId="e7d40b5b-6afb-4649-8696-d6b5716f948f" providerId="ADAL" clId="{78983FC0-1DF0-4080-9BF1-6A3F2290E98D}" dt="2025-04-07T21:16:08.694" v="4204" actId="1076"/>
          <ac:spMkLst>
            <pc:docMk/>
            <pc:sldMk cId="3667403711" sldId="362"/>
            <ac:spMk id="3" creationId="{6FDD8439-C28D-7108-2BA4-CCD7B9FD0487}"/>
          </ac:spMkLst>
        </pc:spChg>
      </pc:sldChg>
      <pc:sldChg chg="modSp add mod">
        <pc:chgData name="Delmar Hart" userId="e7d40b5b-6afb-4649-8696-d6b5716f948f" providerId="ADAL" clId="{78983FC0-1DF0-4080-9BF1-6A3F2290E98D}" dt="2025-04-07T21:44:12.208" v="4752" actId="6549"/>
        <pc:sldMkLst>
          <pc:docMk/>
          <pc:sldMk cId="4078838502" sldId="363"/>
        </pc:sldMkLst>
        <pc:spChg chg="mod">
          <ac:chgData name="Delmar Hart" userId="e7d40b5b-6afb-4649-8696-d6b5716f948f" providerId="ADAL" clId="{78983FC0-1DF0-4080-9BF1-6A3F2290E98D}" dt="2025-04-05T16:08:17.291" v="3542" actId="6549"/>
          <ac:spMkLst>
            <pc:docMk/>
            <pc:sldMk cId="4078838502" sldId="363"/>
            <ac:spMk id="2" creationId="{2DE6DAC3-F1B7-F7C7-D31D-8D5A1B813935}"/>
          </ac:spMkLst>
        </pc:spChg>
        <pc:spChg chg="mod">
          <ac:chgData name="Delmar Hart" userId="e7d40b5b-6afb-4649-8696-d6b5716f948f" providerId="ADAL" clId="{78983FC0-1DF0-4080-9BF1-6A3F2290E98D}" dt="2025-04-07T21:44:12.208" v="4752" actId="6549"/>
          <ac:spMkLst>
            <pc:docMk/>
            <pc:sldMk cId="4078838502" sldId="363"/>
            <ac:spMk id="3" creationId="{238574FC-DEC6-FA63-2660-5D9176755B74}"/>
          </ac:spMkLst>
        </pc:spChg>
      </pc:sldChg>
      <pc:sldChg chg="modSp add mod">
        <pc:chgData name="Delmar Hart" userId="e7d40b5b-6afb-4649-8696-d6b5716f948f" providerId="ADAL" clId="{78983FC0-1DF0-4080-9BF1-6A3F2290E98D}" dt="2025-04-07T20:23:14.838" v="3987" actId="113"/>
        <pc:sldMkLst>
          <pc:docMk/>
          <pc:sldMk cId="2401995286" sldId="364"/>
        </pc:sldMkLst>
        <pc:spChg chg="mod">
          <ac:chgData name="Delmar Hart" userId="e7d40b5b-6afb-4649-8696-d6b5716f948f" providerId="ADAL" clId="{78983FC0-1DF0-4080-9BF1-6A3F2290E98D}" dt="2025-04-07T20:21:37.438" v="3975" actId="6549"/>
          <ac:spMkLst>
            <pc:docMk/>
            <pc:sldMk cId="2401995286" sldId="364"/>
            <ac:spMk id="2" creationId="{4E52BBEB-790A-C545-8B3B-B82CCC73EED2}"/>
          </ac:spMkLst>
        </pc:spChg>
        <pc:spChg chg="mod">
          <ac:chgData name="Delmar Hart" userId="e7d40b5b-6afb-4649-8696-d6b5716f948f" providerId="ADAL" clId="{78983FC0-1DF0-4080-9BF1-6A3F2290E98D}" dt="2025-04-07T20:23:14.838" v="3987" actId="113"/>
          <ac:spMkLst>
            <pc:docMk/>
            <pc:sldMk cId="2401995286" sldId="364"/>
            <ac:spMk id="3" creationId="{1578AB92-3974-EEE5-447A-C682DFDE636C}"/>
          </ac:spMkLst>
        </pc:spChg>
      </pc:sldChg>
      <pc:sldChg chg="modSp add mod">
        <pc:chgData name="Delmar Hart" userId="e7d40b5b-6afb-4649-8696-d6b5716f948f" providerId="ADAL" clId="{78983FC0-1DF0-4080-9BF1-6A3F2290E98D}" dt="2025-04-07T22:04:30.650" v="4921" actId="6549"/>
        <pc:sldMkLst>
          <pc:docMk/>
          <pc:sldMk cId="2336737309" sldId="365"/>
        </pc:sldMkLst>
        <pc:spChg chg="mod">
          <ac:chgData name="Delmar Hart" userId="e7d40b5b-6afb-4649-8696-d6b5716f948f" providerId="ADAL" clId="{78983FC0-1DF0-4080-9BF1-6A3F2290E98D}" dt="2025-04-07T22:04:30.650" v="4921" actId="6549"/>
          <ac:spMkLst>
            <pc:docMk/>
            <pc:sldMk cId="2336737309" sldId="365"/>
            <ac:spMk id="3" creationId="{71B69F4A-69CB-D67B-BF9E-07A21CC387BB}"/>
          </ac:spMkLst>
        </pc:spChg>
      </pc:sldChg>
      <pc:sldChg chg="modSp add mod">
        <pc:chgData name="Delmar Hart" userId="e7d40b5b-6afb-4649-8696-d6b5716f948f" providerId="ADAL" clId="{78983FC0-1DF0-4080-9BF1-6A3F2290E98D}" dt="2025-04-08T14:25:50.891" v="5078" actId="20577"/>
        <pc:sldMkLst>
          <pc:docMk/>
          <pc:sldMk cId="536649726" sldId="366"/>
        </pc:sldMkLst>
        <pc:spChg chg="mod">
          <ac:chgData name="Delmar Hart" userId="e7d40b5b-6afb-4649-8696-d6b5716f948f" providerId="ADAL" clId="{78983FC0-1DF0-4080-9BF1-6A3F2290E98D}" dt="2025-04-08T14:25:50.891" v="5078" actId="20577"/>
          <ac:spMkLst>
            <pc:docMk/>
            <pc:sldMk cId="536649726" sldId="366"/>
            <ac:spMk id="3" creationId="{1BCA5C00-ED32-6ABA-83AB-CA0ADE78E465}"/>
          </ac:spMkLst>
        </pc:spChg>
      </pc:sldChg>
      <pc:sldChg chg="modSp add mod">
        <pc:chgData name="Delmar Hart" userId="e7d40b5b-6afb-4649-8696-d6b5716f948f" providerId="ADAL" clId="{78983FC0-1DF0-4080-9BF1-6A3F2290E98D}" dt="2025-04-07T21:18:15.988" v="4271" actId="20577"/>
        <pc:sldMkLst>
          <pc:docMk/>
          <pc:sldMk cId="572340509" sldId="367"/>
        </pc:sldMkLst>
        <pc:spChg chg="mod">
          <ac:chgData name="Delmar Hart" userId="e7d40b5b-6afb-4649-8696-d6b5716f948f" providerId="ADAL" clId="{78983FC0-1DF0-4080-9BF1-6A3F2290E98D}" dt="2025-04-07T21:18:15.988" v="4271" actId="20577"/>
          <ac:spMkLst>
            <pc:docMk/>
            <pc:sldMk cId="572340509" sldId="367"/>
            <ac:spMk id="3" creationId="{AF58F00F-B80E-9855-BF2A-E49451CAD911}"/>
          </ac:spMkLst>
        </pc:spChg>
      </pc:sldChg>
      <pc:sldChg chg="modSp add mod">
        <pc:chgData name="Delmar Hart" userId="e7d40b5b-6afb-4649-8696-d6b5716f948f" providerId="ADAL" clId="{78983FC0-1DF0-4080-9BF1-6A3F2290E98D}" dt="2025-04-07T21:15:25.186" v="4197" actId="1076"/>
        <pc:sldMkLst>
          <pc:docMk/>
          <pc:sldMk cId="4044055849" sldId="368"/>
        </pc:sldMkLst>
        <pc:spChg chg="mod">
          <ac:chgData name="Delmar Hart" userId="e7d40b5b-6afb-4649-8696-d6b5716f948f" providerId="ADAL" clId="{78983FC0-1DF0-4080-9BF1-6A3F2290E98D}" dt="2025-04-07T21:15:25.186" v="4197" actId="1076"/>
          <ac:spMkLst>
            <pc:docMk/>
            <pc:sldMk cId="4044055849" sldId="368"/>
            <ac:spMk id="3" creationId="{D486505E-7F5F-4165-FEBF-20DBAAEF2FCA}"/>
          </ac:spMkLst>
        </pc:spChg>
      </pc:sldChg>
      <pc:sldChg chg="modSp add mod">
        <pc:chgData name="Delmar Hart" userId="e7d40b5b-6afb-4649-8696-d6b5716f948f" providerId="ADAL" clId="{78983FC0-1DF0-4080-9BF1-6A3F2290E98D}" dt="2025-04-07T21:16:26.710" v="4209" actId="1076"/>
        <pc:sldMkLst>
          <pc:docMk/>
          <pc:sldMk cId="2920732087" sldId="369"/>
        </pc:sldMkLst>
        <pc:spChg chg="mod">
          <ac:chgData name="Delmar Hart" userId="e7d40b5b-6afb-4649-8696-d6b5716f948f" providerId="ADAL" clId="{78983FC0-1DF0-4080-9BF1-6A3F2290E98D}" dt="2025-04-07T21:16:26.710" v="4209" actId="1076"/>
          <ac:spMkLst>
            <pc:docMk/>
            <pc:sldMk cId="2920732087" sldId="369"/>
            <ac:spMk id="3" creationId="{203504F4-E064-AACD-7C01-04BFCAFF457C}"/>
          </ac:spMkLst>
        </pc:spChg>
      </pc:sldChg>
      <pc:sldChg chg="modSp add mod">
        <pc:chgData name="Delmar Hart" userId="e7d40b5b-6afb-4649-8696-d6b5716f948f" providerId="ADAL" clId="{78983FC0-1DF0-4080-9BF1-6A3F2290E98D}" dt="2025-04-08T14:31:54.070" v="5137" actId="5793"/>
        <pc:sldMkLst>
          <pc:docMk/>
          <pc:sldMk cId="3888492979" sldId="370"/>
        </pc:sldMkLst>
        <pc:spChg chg="mod">
          <ac:chgData name="Delmar Hart" userId="e7d40b5b-6afb-4649-8696-d6b5716f948f" providerId="ADAL" clId="{78983FC0-1DF0-4080-9BF1-6A3F2290E98D}" dt="2025-04-07T21:33:45.885" v="4726" actId="1076"/>
          <ac:spMkLst>
            <pc:docMk/>
            <pc:sldMk cId="3888492979" sldId="370"/>
            <ac:spMk id="2" creationId="{22AEB960-AFDD-5855-3E76-08561ABEFD1B}"/>
          </ac:spMkLst>
        </pc:spChg>
        <pc:spChg chg="mod">
          <ac:chgData name="Delmar Hart" userId="e7d40b5b-6afb-4649-8696-d6b5716f948f" providerId="ADAL" clId="{78983FC0-1DF0-4080-9BF1-6A3F2290E98D}" dt="2025-04-08T14:31:54.070" v="5137" actId="5793"/>
          <ac:spMkLst>
            <pc:docMk/>
            <pc:sldMk cId="3888492979" sldId="370"/>
            <ac:spMk id="3" creationId="{1C7F14C2-C398-2014-1483-E25947BBA095}"/>
          </ac:spMkLst>
        </pc:spChg>
      </pc:sldChg>
      <pc:sldChg chg="modSp add mod">
        <pc:chgData name="Delmar Hart" userId="e7d40b5b-6afb-4649-8696-d6b5716f948f" providerId="ADAL" clId="{78983FC0-1DF0-4080-9BF1-6A3F2290E98D}" dt="2025-04-08T13:10:57.312" v="4995" actId="20577"/>
        <pc:sldMkLst>
          <pc:docMk/>
          <pc:sldMk cId="621427556" sldId="371"/>
        </pc:sldMkLst>
        <pc:spChg chg="mod">
          <ac:chgData name="Delmar Hart" userId="e7d40b5b-6afb-4649-8696-d6b5716f948f" providerId="ADAL" clId="{78983FC0-1DF0-4080-9BF1-6A3F2290E98D}" dt="2025-04-07T21:34:06.420" v="4728"/>
          <ac:spMkLst>
            <pc:docMk/>
            <pc:sldMk cId="621427556" sldId="371"/>
            <ac:spMk id="2" creationId="{FA72400D-F06D-C176-0EEF-727436B908F3}"/>
          </ac:spMkLst>
        </pc:spChg>
        <pc:spChg chg="mod">
          <ac:chgData name="Delmar Hart" userId="e7d40b5b-6afb-4649-8696-d6b5716f948f" providerId="ADAL" clId="{78983FC0-1DF0-4080-9BF1-6A3F2290E98D}" dt="2025-04-08T13:10:57.312" v="4995" actId="20577"/>
          <ac:spMkLst>
            <pc:docMk/>
            <pc:sldMk cId="621427556" sldId="371"/>
            <ac:spMk id="3" creationId="{88B88E9E-205A-34FB-4AB9-44D70A13D979}"/>
          </ac:spMkLst>
        </pc:spChg>
      </pc:sldChg>
      <pc:sldChg chg="modSp add mod">
        <pc:chgData name="Delmar Hart" userId="e7d40b5b-6afb-4649-8696-d6b5716f948f" providerId="ADAL" clId="{78983FC0-1DF0-4080-9BF1-6A3F2290E98D}" dt="2025-04-07T21:34:13.021" v="4729"/>
        <pc:sldMkLst>
          <pc:docMk/>
          <pc:sldMk cId="224122482" sldId="372"/>
        </pc:sldMkLst>
        <pc:spChg chg="mod">
          <ac:chgData name="Delmar Hart" userId="e7d40b5b-6afb-4649-8696-d6b5716f948f" providerId="ADAL" clId="{78983FC0-1DF0-4080-9BF1-6A3F2290E98D}" dt="2025-04-07T21:34:13.021" v="4729"/>
          <ac:spMkLst>
            <pc:docMk/>
            <pc:sldMk cId="224122482" sldId="372"/>
            <ac:spMk id="2" creationId="{CBE203A5-F2BC-83C3-2F1E-9DFF2610AC6F}"/>
          </ac:spMkLst>
        </pc:spChg>
        <pc:spChg chg="mod">
          <ac:chgData name="Delmar Hart" userId="e7d40b5b-6afb-4649-8696-d6b5716f948f" providerId="ADAL" clId="{78983FC0-1DF0-4080-9BF1-6A3F2290E98D}" dt="2025-04-07T21:24:51.525" v="4390" actId="6549"/>
          <ac:spMkLst>
            <pc:docMk/>
            <pc:sldMk cId="224122482" sldId="372"/>
            <ac:spMk id="3" creationId="{8BBC4395-7380-F5BB-1B56-F1D2EA30D430}"/>
          </ac:spMkLst>
        </pc:spChg>
      </pc:sldChg>
      <pc:sldChg chg="modSp add mod">
        <pc:chgData name="Delmar Hart" userId="e7d40b5b-6afb-4649-8696-d6b5716f948f" providerId="ADAL" clId="{78983FC0-1DF0-4080-9BF1-6A3F2290E98D}" dt="2025-04-08T14:56:18.692" v="5177" actId="6549"/>
        <pc:sldMkLst>
          <pc:docMk/>
          <pc:sldMk cId="784344021" sldId="373"/>
        </pc:sldMkLst>
        <pc:spChg chg="mod">
          <ac:chgData name="Delmar Hart" userId="e7d40b5b-6afb-4649-8696-d6b5716f948f" providerId="ADAL" clId="{78983FC0-1DF0-4080-9BF1-6A3F2290E98D}" dt="2025-04-07T21:34:20.474" v="4730"/>
          <ac:spMkLst>
            <pc:docMk/>
            <pc:sldMk cId="784344021" sldId="373"/>
            <ac:spMk id="2" creationId="{C2068074-24E2-676E-7E21-5F5D67E0F93B}"/>
          </ac:spMkLst>
        </pc:spChg>
        <pc:spChg chg="mod">
          <ac:chgData name="Delmar Hart" userId="e7d40b5b-6afb-4649-8696-d6b5716f948f" providerId="ADAL" clId="{78983FC0-1DF0-4080-9BF1-6A3F2290E98D}" dt="2025-04-08T14:56:18.692" v="5177" actId="6549"/>
          <ac:spMkLst>
            <pc:docMk/>
            <pc:sldMk cId="784344021" sldId="373"/>
            <ac:spMk id="3" creationId="{B7A19455-1025-39F8-1677-F08EF3630B70}"/>
          </ac:spMkLst>
        </pc:spChg>
      </pc:sldChg>
      <pc:sldChg chg="modSp add mod">
        <pc:chgData name="Delmar Hart" userId="e7d40b5b-6afb-4649-8696-d6b5716f948f" providerId="ADAL" clId="{78983FC0-1DF0-4080-9BF1-6A3F2290E98D}" dt="2025-04-08T14:56:38.585" v="5178" actId="20577"/>
        <pc:sldMkLst>
          <pc:docMk/>
          <pc:sldMk cId="239560557" sldId="374"/>
        </pc:sldMkLst>
        <pc:spChg chg="mod">
          <ac:chgData name="Delmar Hart" userId="e7d40b5b-6afb-4649-8696-d6b5716f948f" providerId="ADAL" clId="{78983FC0-1DF0-4080-9BF1-6A3F2290E98D}" dt="2025-04-07T21:34:29.038" v="4731"/>
          <ac:spMkLst>
            <pc:docMk/>
            <pc:sldMk cId="239560557" sldId="374"/>
            <ac:spMk id="2" creationId="{EA8230A8-023B-8D85-E462-AD04D5B2BE10}"/>
          </ac:spMkLst>
        </pc:spChg>
        <pc:spChg chg="mod">
          <ac:chgData name="Delmar Hart" userId="e7d40b5b-6afb-4649-8696-d6b5716f948f" providerId="ADAL" clId="{78983FC0-1DF0-4080-9BF1-6A3F2290E98D}" dt="2025-04-08T14:56:38.585" v="5178" actId="20577"/>
          <ac:spMkLst>
            <pc:docMk/>
            <pc:sldMk cId="239560557" sldId="374"/>
            <ac:spMk id="3" creationId="{D35003BF-609E-D585-533E-0C595FB552DE}"/>
          </ac:spMkLst>
        </pc:spChg>
      </pc:sldChg>
      <pc:sldChg chg="modSp add mod">
        <pc:chgData name="Delmar Hart" userId="e7d40b5b-6afb-4649-8696-d6b5716f948f" providerId="ADAL" clId="{78983FC0-1DF0-4080-9BF1-6A3F2290E98D}" dt="2025-04-07T21:34:35.140" v="4732"/>
        <pc:sldMkLst>
          <pc:docMk/>
          <pc:sldMk cId="509165072" sldId="375"/>
        </pc:sldMkLst>
        <pc:spChg chg="mod">
          <ac:chgData name="Delmar Hart" userId="e7d40b5b-6afb-4649-8696-d6b5716f948f" providerId="ADAL" clId="{78983FC0-1DF0-4080-9BF1-6A3F2290E98D}" dt="2025-04-07T21:34:35.140" v="4732"/>
          <ac:spMkLst>
            <pc:docMk/>
            <pc:sldMk cId="509165072" sldId="375"/>
            <ac:spMk id="2" creationId="{A4150020-D391-A99A-3BDB-C2503B740CEF}"/>
          </ac:spMkLst>
        </pc:spChg>
        <pc:spChg chg="mod">
          <ac:chgData name="Delmar Hart" userId="e7d40b5b-6afb-4649-8696-d6b5716f948f" providerId="ADAL" clId="{78983FC0-1DF0-4080-9BF1-6A3F2290E98D}" dt="2025-04-07T21:30:04.766" v="4685" actId="179"/>
          <ac:spMkLst>
            <pc:docMk/>
            <pc:sldMk cId="509165072" sldId="375"/>
            <ac:spMk id="3" creationId="{553A1113-EBCD-5232-788D-608515C1B39A}"/>
          </ac:spMkLst>
        </pc:spChg>
      </pc:sldChg>
      <pc:sldChg chg="modSp add mod">
        <pc:chgData name="Delmar Hart" userId="e7d40b5b-6afb-4649-8696-d6b5716f948f" providerId="ADAL" clId="{78983FC0-1DF0-4080-9BF1-6A3F2290E98D}" dt="2025-04-07T21:34:40.886" v="4733"/>
        <pc:sldMkLst>
          <pc:docMk/>
          <pc:sldMk cId="3566658220" sldId="376"/>
        </pc:sldMkLst>
        <pc:spChg chg="mod">
          <ac:chgData name="Delmar Hart" userId="e7d40b5b-6afb-4649-8696-d6b5716f948f" providerId="ADAL" clId="{78983FC0-1DF0-4080-9BF1-6A3F2290E98D}" dt="2025-04-07T21:34:40.886" v="4733"/>
          <ac:spMkLst>
            <pc:docMk/>
            <pc:sldMk cId="3566658220" sldId="376"/>
            <ac:spMk id="2" creationId="{4B0CD98F-7B2C-30B9-933E-7651BA17C3CB}"/>
          </ac:spMkLst>
        </pc:spChg>
        <pc:spChg chg="mod">
          <ac:chgData name="Delmar Hart" userId="e7d40b5b-6afb-4649-8696-d6b5716f948f" providerId="ADAL" clId="{78983FC0-1DF0-4080-9BF1-6A3F2290E98D}" dt="2025-04-07T21:30:58.525" v="4693" actId="20577"/>
          <ac:spMkLst>
            <pc:docMk/>
            <pc:sldMk cId="3566658220" sldId="376"/>
            <ac:spMk id="3" creationId="{4605A00B-2FDB-7479-2580-20EEF4CAC8B9}"/>
          </ac:spMkLst>
        </pc:spChg>
      </pc:sldChg>
      <pc:sldChg chg="modSp add del mod">
        <pc:chgData name="Delmar Hart" userId="e7d40b5b-6afb-4649-8696-d6b5716f948f" providerId="ADAL" clId="{78983FC0-1DF0-4080-9BF1-6A3F2290E98D}" dt="2025-04-07T21:39:14.878" v="4735" actId="2696"/>
        <pc:sldMkLst>
          <pc:docMk/>
          <pc:sldMk cId="2704920819" sldId="377"/>
        </pc:sldMkLst>
        <pc:spChg chg="mod">
          <ac:chgData name="Delmar Hart" userId="e7d40b5b-6afb-4649-8696-d6b5716f948f" providerId="ADAL" clId="{78983FC0-1DF0-4080-9BF1-6A3F2290E98D}" dt="2025-04-07T21:34:46.925" v="4734"/>
          <ac:spMkLst>
            <pc:docMk/>
            <pc:sldMk cId="2704920819" sldId="377"/>
            <ac:spMk id="2" creationId="{886F8102-AAC7-6346-A52F-58007C334336}"/>
          </ac:spMkLst>
        </pc:spChg>
      </pc:sldChg>
      <pc:sldChg chg="modSp add mod">
        <pc:chgData name="Delmar Hart" userId="e7d40b5b-6afb-4649-8696-d6b5716f948f" providerId="ADAL" clId="{78983FC0-1DF0-4080-9BF1-6A3F2290E98D}" dt="2025-04-07T21:47:23.148" v="4854" actId="20577"/>
        <pc:sldMkLst>
          <pc:docMk/>
          <pc:sldMk cId="3474334435" sldId="377"/>
        </pc:sldMkLst>
        <pc:spChg chg="mod">
          <ac:chgData name="Delmar Hart" userId="e7d40b5b-6afb-4649-8696-d6b5716f948f" providerId="ADAL" clId="{78983FC0-1DF0-4080-9BF1-6A3F2290E98D}" dt="2025-04-07T21:45:14.299" v="4817" actId="313"/>
          <ac:spMkLst>
            <pc:docMk/>
            <pc:sldMk cId="3474334435" sldId="377"/>
            <ac:spMk id="2" creationId="{549BF60F-06C5-FE59-FED4-D92C64EBB292}"/>
          </ac:spMkLst>
        </pc:spChg>
        <pc:spChg chg="mod">
          <ac:chgData name="Delmar Hart" userId="e7d40b5b-6afb-4649-8696-d6b5716f948f" providerId="ADAL" clId="{78983FC0-1DF0-4080-9BF1-6A3F2290E98D}" dt="2025-04-07T21:47:23.148" v="4854" actId="20577"/>
          <ac:spMkLst>
            <pc:docMk/>
            <pc:sldMk cId="3474334435" sldId="377"/>
            <ac:spMk id="3" creationId="{3BC6641B-5C18-E5D7-0E99-56C2F318C0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6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2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2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5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5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8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4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0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71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7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X81np_9QlE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dhart@iup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85F6E-43A0-94AF-6C5F-059417799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9099B-D8D8-E3A7-CCCD-FD912726C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175068"/>
            <a:ext cx="10772775" cy="165819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Leadership Styles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AB032-6E1C-32C3-0337-276783038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013" y="2241169"/>
            <a:ext cx="11665974" cy="3476343"/>
          </a:xfrm>
        </p:spPr>
        <p:txBody>
          <a:bodyPr>
            <a:normAutofit/>
          </a:bodyPr>
          <a:lstStyle/>
          <a:p>
            <a:pPr marL="4572" lvl="1" indent="0" algn="ctr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Indiana University of Pennsylvania</a:t>
            </a:r>
          </a:p>
          <a:p>
            <a:pPr marL="4572" lvl="1" indent="0" algn="ctr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5, 2025</a:t>
            </a:r>
          </a:p>
          <a:p>
            <a:pPr marL="4572" lvl="1" indent="0" algn="ctr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" lvl="1" indent="0" algn="ctr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Del Hart</a:t>
            </a:r>
          </a:p>
          <a:p>
            <a:pPr marL="4572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60224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0BA45-CB62-8EF6-D94C-30358AF4D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ABDA3-894C-16AD-C082-E9C43073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062" y="122702"/>
            <a:ext cx="11645876" cy="1291994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Engagement -The Leader’s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423B5-D858-BBB5-BFBE-64188DCCD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27" y="2195565"/>
            <a:ext cx="11230545" cy="4144944"/>
          </a:xfrm>
        </p:spPr>
        <p:txBody>
          <a:bodyPr>
            <a:normAutofit/>
          </a:bodyPr>
          <a:lstStyle/>
          <a:p>
            <a:pPr marL="633413" lvl="1" indent="-630238">
              <a:buNone/>
            </a:pPr>
            <a:r>
              <a:rPr lang="en-US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Do you sincerely seek to develop, motivate, inspire, and encourage your audience?</a:t>
            </a:r>
          </a:p>
          <a:p>
            <a:pPr marL="4572" lvl="1" indent="0">
              <a:buNone/>
            </a:pPr>
            <a:endParaRPr lang="en-US" sz="3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3413" lvl="1" indent="-630238">
              <a:buNone/>
            </a:pPr>
            <a:r>
              <a:rPr lang="en-US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Do you interact with your audience?  Is your door open or shut for the majority of each day?</a:t>
            </a:r>
          </a:p>
          <a:p>
            <a:pPr marL="4572" lvl="1" indent="0">
              <a:buNone/>
            </a:pPr>
            <a:endParaRPr lang="en-US" sz="3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" lvl="1" indent="0">
              <a:buNone/>
            </a:pPr>
            <a:r>
              <a:rPr lang="en-US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Have you organized advisory/project teams?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309505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A1767-3B80-A872-83E9-BA0D0431D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E4678-5F35-B3C4-57B2-FBF017E29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Developing Transformational, Effective Leadership – How Well Do You Know Your Employees?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C3332-08D6-256E-F747-0271D4DA0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27" y="2646010"/>
            <a:ext cx="11230545" cy="3069771"/>
          </a:xfrm>
        </p:spPr>
        <p:txBody>
          <a:bodyPr>
            <a:normAutofit/>
          </a:bodyPr>
          <a:lstStyle/>
          <a:p>
            <a:pPr marL="746125" lvl="1" indent="-742950">
              <a:buFont typeface="+mj-lt"/>
              <a:buAutoNum type="arabicPeriod"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 the single most important organizational gripe of your employees.</a:t>
            </a:r>
          </a:p>
          <a:p>
            <a:pPr marL="3175" lvl="1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739775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List two employees that have expressed an interest in leadership positions.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28911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B34DE-A35A-1B89-17D4-FFE7AA432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FC78E-B602-90DF-B47B-8530FB3DF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Developing Transformational, Effective Leadership – How Well Do You Know Your Employees?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6505E-7F5F-4165-FEBF-20DBAAEF2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27" y="2666107"/>
            <a:ext cx="11230545" cy="3029577"/>
          </a:xfrm>
        </p:spPr>
        <p:txBody>
          <a:bodyPr>
            <a:normAutofit/>
          </a:bodyPr>
          <a:lstStyle/>
          <a:p>
            <a:pPr marL="914400" lvl="1" indent="-911225">
              <a:buAutoNum type="arabicPeriod" startAt="3"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 two employees that are regarded as outstanding by their peers.</a:t>
            </a:r>
          </a:p>
          <a:p>
            <a:pPr marL="3175" lvl="1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911225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List a significant life event that has occurred in the lives of two employees recently.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44055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41060-4E42-48BA-6B47-DC4D6D9F1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EF03-D752-CF09-4981-AB02CB488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Transformational, Effective Leaders - 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D8439-C28D-7108-2BA4-CCD7B9FD0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27" y="2637693"/>
            <a:ext cx="11230545" cy="2507063"/>
          </a:xfrm>
        </p:spPr>
        <p:txBody>
          <a:bodyPr>
            <a:normAutofit/>
          </a:bodyPr>
          <a:lstStyle/>
          <a:p>
            <a:pPr marL="3175" lvl="1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Articulate an empowering vision.</a:t>
            </a:r>
          </a:p>
          <a:p>
            <a:pPr marL="3175" lvl="1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lvl="1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Execute daily decisions that advance the vision.</a:t>
            </a:r>
          </a:p>
          <a:p>
            <a:pPr marL="3175" lvl="1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67403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F5FF31-3ED1-FE9B-B8AA-1010A4BB4E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C7D58-157E-06F0-5067-AAEFC49A4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Transformational, Effective Leaders - 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504F4-E064-AACD-7C01-04BFCAFF4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27" y="2858757"/>
            <a:ext cx="11230545" cy="2497014"/>
          </a:xfrm>
        </p:spPr>
        <p:txBody>
          <a:bodyPr>
            <a:normAutofit/>
          </a:bodyPr>
          <a:lstStyle/>
          <a:p>
            <a:pPr marL="3175" lvl="1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Exhibit a positive, optimistic outlook.</a:t>
            </a:r>
          </a:p>
          <a:p>
            <a:pPr marL="3175" lvl="1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75" lvl="1" indent="0">
              <a:buNone/>
            </a:pP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Victoriously live, each day, as a role model for others.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20732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89E500-477F-5468-E575-B324E86D9B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6DAC3-F1B7-F7C7-D31D-8D5A1B813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Vision Statements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574FC-DEC6-FA63-2660-5D9176755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799" y="2110154"/>
            <a:ext cx="11230545" cy="3657600"/>
          </a:xfrm>
        </p:spPr>
        <p:txBody>
          <a:bodyPr>
            <a:noAutofit/>
          </a:bodyPr>
          <a:lstStyle/>
          <a:p>
            <a:pPr marL="3175" lvl="1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Preserving the Integrity of our Customers.</a:t>
            </a:r>
          </a:p>
          <a:p>
            <a:pPr marL="3175" lvl="1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 Counts.</a:t>
            </a:r>
          </a:p>
          <a:p>
            <a:pPr marL="3175" lvl="1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Investing in America’s Future.</a:t>
            </a:r>
          </a:p>
          <a:p>
            <a:pPr marL="3175" lvl="1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Enriching Our Communities.</a:t>
            </a:r>
          </a:p>
          <a:p>
            <a:pPr marL="3175" lvl="1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Trust of Our Customers.</a:t>
            </a:r>
          </a:p>
          <a:p>
            <a:pPr marL="3175" lvl="1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Empowering the Next Generation.</a:t>
            </a:r>
          </a:p>
          <a:p>
            <a:pPr marL="3175" lvl="1" indent="0">
              <a:buNone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Crafting the Best Services for Investors.</a:t>
            </a:r>
          </a:p>
          <a:p>
            <a:pPr marL="3175" lvl="1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78838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179BF3-6D15-7033-D931-B110FEEB3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2BBEB-790A-C545-8B3B-B82CCC73E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Best Practices of Effective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8AB92-3974-EEE5-447A-C682DFDE6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799" y="2110154"/>
            <a:ext cx="11230545" cy="3657600"/>
          </a:xfrm>
        </p:spPr>
        <p:txBody>
          <a:bodyPr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Define your audience…leaders are always on-stage (role model)…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914400" marR="0" lvl="0" indent="-40163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Regular displays of appreciation to the audience</a:t>
            </a:r>
          </a:p>
          <a:p>
            <a:pPr marL="914400" marR="0" lvl="0" indent="-40163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Language/actions that are important to the audience (not to the leader)…asking questions…</a:t>
            </a:r>
          </a:p>
          <a:p>
            <a:pPr marL="914400" marR="0" lvl="0" indent="-401638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Sincerity – on stage</a:t>
            </a:r>
          </a:p>
          <a:p>
            <a:pPr marL="3175" lvl="1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01995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3859F-3463-7931-4E1D-01630A3EF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5C547-FD52-AEB8-BEB1-64DBE0B41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Best Practices of Effective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69F4A-69CB-D67B-BF9E-07A21CC38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799" y="2110154"/>
            <a:ext cx="11230545" cy="3657600"/>
          </a:xfrm>
        </p:spPr>
        <p:txBody>
          <a:bodyPr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2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Attitude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9144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Overwhelming storms will occur.</a:t>
            </a:r>
          </a:p>
          <a:p>
            <a:pPr marL="9144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Prior preparation is paramount.</a:t>
            </a:r>
          </a:p>
          <a:p>
            <a:pPr marL="9144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Quiet courage + Prior preparation = success.</a:t>
            </a:r>
          </a:p>
          <a:p>
            <a:pPr marL="9144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(remember, you are on stage)</a:t>
            </a:r>
          </a:p>
          <a:p>
            <a:pPr marL="3175" lvl="1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36737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78C40-0627-9B02-12D1-E47A58691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A73AA-E221-1DE2-2BEF-D77FC5A1D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Best Practices of Effective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A5C00-ED32-6ABA-83AB-CA0ADE78E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799" y="2110154"/>
            <a:ext cx="11230545" cy="3657600"/>
          </a:xfrm>
        </p:spPr>
        <p:txBody>
          <a:bodyPr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3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Behavior – lead from the front.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3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9144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“Roll-up your shirt sleeves” and work with your audience in the trenches; i.e., their daily assignments.</a:t>
            </a:r>
          </a:p>
          <a:p>
            <a:pPr marL="914400" marR="0" lvl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/>
              </a:rPr>
              <a:t>Urgent vs. important.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91440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(remember, you are on stage)</a:t>
            </a:r>
          </a:p>
          <a:p>
            <a:pPr marL="3175" lvl="1" indent="0">
              <a:buNone/>
            </a:pP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36649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E8FF62-FD54-0C07-007E-E4389FC4B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6D5D4-AA03-B3B2-DBA8-264486A36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Best Practices of Effective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8F00F-B80E-9855-BF2A-E49451CAD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80" y="2784174"/>
            <a:ext cx="11230545" cy="2321169"/>
          </a:xfrm>
        </p:spPr>
        <p:txBody>
          <a:bodyPr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4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The Leader’s organizational commitment vs. the Audience’s perception of the Leader’s organizational commitment.</a:t>
            </a:r>
          </a:p>
          <a:p>
            <a:pPr marL="51435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(remember, you are on stage)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72340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C10B19-A125-2033-F58C-349CCE973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26966-9B17-8B27-6F57-742D95A9B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175068"/>
            <a:ext cx="10772775" cy="165819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Leadership Styles – a few…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CD080-F4B2-3C6D-20AD-9070A1E25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013" y="1833267"/>
            <a:ext cx="11665974" cy="3884246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Transactional Leadership</a:t>
            </a:r>
          </a:p>
          <a:p>
            <a:pPr marL="4572" lvl="1" indent="0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Democratic Leadership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Autocratic Leadership</a:t>
            </a:r>
          </a:p>
          <a:p>
            <a:pPr marL="347472" marR="0" lvl="1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Transformational Leadership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4572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3489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48B721-C090-D2D7-3CFB-3E9E30A24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BF60F-06C5-FE59-FED4-D92C64EBB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Breakout Session</a:t>
            </a:r>
            <a:b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“The List”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6641B-5C18-E5D7-0E99-56C2F318C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13" y="2647740"/>
            <a:ext cx="11230545" cy="2738177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Respect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Video Clip: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  <a:hlinkClick r:id="rId2"/>
              </a:rPr>
              <a:t>https://www.youtube.com/watch?v=3X81np_9QlE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474334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04F464-C6DF-DFF0-7B0E-9EE7E7F47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EB960-AFDD-5855-3E76-08561ABEF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855" y="0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Get Out of the Office (GOOTO)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F14C2-C398-2014-1483-E25947BBA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084" y="2451798"/>
            <a:ext cx="11230545" cy="3577213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Practical applications: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4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1.  Establish a vision – very brief, that will empower your audience.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4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61963" marR="0" lvl="0" indent="-461963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2.  Follow through on your words and the vision, as you engage your audience…make decisions on their turf…in the community…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888492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4A0A5-6829-DB6B-7EA0-F50D5CA1C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2400D-F06D-C176-0EEF-727436B90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Get Out of the Office (GOOTO)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88E9E-205A-34FB-4AB9-44D70A13D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80" y="2110154"/>
            <a:ext cx="11230545" cy="3577213"/>
          </a:xfrm>
        </p:spPr>
        <p:txBody>
          <a:bodyPr>
            <a:noAutofit/>
          </a:bodyPr>
          <a:lstStyle/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applications:</a:t>
            </a: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913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3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 visible each day – engage the audience.</a:t>
            </a:r>
          </a:p>
          <a:p>
            <a:pPr marL="569913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3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913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3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Interact, in person (talk to them) with your audience – engage the audience.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621427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E0E4F-2ABE-E138-236D-BD667F9AD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203A5-F2BC-83C3-2F1E-9DFF2610A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Get Out of the Office (GOOTO)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C4395-7380-F5BB-1B56-F1D2EA30D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80" y="2110154"/>
            <a:ext cx="11230545" cy="3577213"/>
          </a:xfrm>
        </p:spPr>
        <p:txBody>
          <a:bodyPr>
            <a:noAutofit/>
          </a:bodyPr>
          <a:lstStyle/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applications:</a:t>
            </a: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 Visit </a:t>
            </a: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 stations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each day – engage the audience.</a:t>
            </a:r>
          </a:p>
          <a:p>
            <a:pPr marL="569913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3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 Assist (briefly, etc.) with duty assignments – engage the audience.</a:t>
            </a:r>
          </a:p>
          <a:p>
            <a:pPr marL="569913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AutoNum type="arabicPeriod" startAt="3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241224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CB9A8-1A8E-E682-595C-1DB25BEA5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8074-24E2-676E-7E21-5F5D67E0F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Get Out of the Office (GOOTO)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19455-1025-39F8-1677-F08EF3630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80" y="2110154"/>
            <a:ext cx="11230545" cy="3577213"/>
          </a:xfrm>
        </p:spPr>
        <p:txBody>
          <a:bodyPr>
            <a:noAutofit/>
          </a:bodyPr>
          <a:lstStyle/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applications:</a:t>
            </a: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Solve a major gripe of the audience.</a:t>
            </a: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 Establish Employee Advisory/Project Teams.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84344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75341-18BB-AF62-250B-9405D3A9F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30A8-023B-8D85-E462-AD04D5B2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Get Out of the Office (GOOTO)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003BF-609E-D585-533E-0C595FB55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80" y="2110154"/>
            <a:ext cx="11230545" cy="3577213"/>
          </a:xfrm>
        </p:spPr>
        <p:txBody>
          <a:bodyPr>
            <a:noAutofit/>
          </a:bodyPr>
          <a:lstStyle/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applications:</a:t>
            </a: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913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9"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Respect your employees time.  A primary error of ineffective leaders is:  the only important meetings are lengthy.</a:t>
            </a:r>
          </a:p>
          <a:p>
            <a:pPr marL="569913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9"/>
              <a:tabLst/>
              <a:defRPr/>
            </a:pP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913" marR="0" lvl="0" indent="-5143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rabicPeriod" startAt="9"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Support your audience (irate customers, questions of customers, organizational guidelines and regulations).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95605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39DF9-555B-3DA0-BBF5-B8A9CDB29F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50020-D391-A99A-3BDB-C2503B740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Get Out of the Office (GOOTO)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A1113-EBCD-5232-788D-608515C1B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80" y="2110154"/>
            <a:ext cx="11230545" cy="3577213"/>
          </a:xfrm>
        </p:spPr>
        <p:txBody>
          <a:bodyPr>
            <a:noAutofit/>
          </a:bodyPr>
          <a:lstStyle/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applications:</a:t>
            </a: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marR="0" lvl="0" indent="-5778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 Care deeply for the audience and the organization – engage the audience.</a:t>
            </a: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 Remember your time in the trenches, before making decisions.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09165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DB255-7966-D0B8-8468-6251B087E1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CD98F-7B2C-30B9-933E-7651BA17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75" y="275549"/>
            <a:ext cx="11686069" cy="183460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Get Out of the Office (GOOTO)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5A00B-2FDB-7479-2580-20EEF4CAC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180" y="2110154"/>
            <a:ext cx="11230545" cy="3577213"/>
          </a:xfrm>
        </p:spPr>
        <p:txBody>
          <a:bodyPr>
            <a:noAutofit/>
          </a:bodyPr>
          <a:lstStyle/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Practical applications:</a:t>
            </a:r>
          </a:p>
          <a:p>
            <a:pPr marL="55563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marR="0" lvl="0" indent="-5778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 Except for sensitive conversations, open your office door, for the majority of each day.</a:t>
            </a:r>
          </a:p>
          <a:p>
            <a:pPr marL="633413" marR="0" lvl="0" indent="-5778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3413" marR="0" lvl="0" indent="-5778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 Be in a good mood each day.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5666582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20F1C2-9159-F84F-2D83-4FE1381061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EFF88-7569-E94A-A192-F925D0725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13" y="486565"/>
            <a:ext cx="8424340" cy="253798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5FFA9-0F8C-A95E-6C81-F4B6FCFEE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013" y="2939145"/>
            <a:ext cx="11665974" cy="2848706"/>
          </a:xfrm>
        </p:spPr>
        <p:txBody>
          <a:bodyPr>
            <a:normAutofit/>
          </a:bodyPr>
          <a:lstStyle/>
          <a:p>
            <a:pPr marL="4572" lvl="1" indent="0">
              <a:buNone/>
            </a:pP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Del Hart</a:t>
            </a:r>
          </a:p>
          <a:p>
            <a:pPr marL="4572" lvl="1" indent="0">
              <a:buNone/>
            </a:pP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dhart@iup.edu</a:t>
            </a:r>
            <a:endParaRPr lang="en-US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" lvl="1" indent="0">
              <a:buNone/>
            </a:pP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717-363-0887</a:t>
            </a:r>
          </a:p>
        </p:txBody>
      </p:sp>
    </p:spTree>
    <p:extLst>
      <p:ext uri="{BB962C8B-B14F-4D97-AF65-F5344CB8AC3E}">
        <p14:creationId xmlns:p14="http://schemas.microsoft.com/office/powerpoint/2010/main" val="191047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AA25ED-24F1-6BDD-9EFD-ED58882EE5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75ECD-441D-B99D-AB1F-A38710C9F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175068"/>
            <a:ext cx="10772775" cy="165819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Transactional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78BF1E-C541-7E31-DEC8-09EDB1CD0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013" y="2241169"/>
            <a:ext cx="11665974" cy="3858179"/>
          </a:xfrm>
        </p:spPr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are motivated by leadership that embraces clear and consistent goal-setting, rewards, and punishments.</a:t>
            </a:r>
          </a:p>
          <a:p>
            <a:pPr marL="4572" lvl="1" indent="0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2763" lvl="1" indent="-509588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**Transactional Leadership in Banking…the leader works with personnel to convey clear quarterly targets, meet compliance standards, and maintain operational efficiency (a favorable profit/loss basis).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3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5A3DDD-D5C8-CF15-74E1-A3247ABAA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6F794-168B-F324-54E9-27B8A44DD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175068"/>
            <a:ext cx="10772775" cy="165819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Democratic Leadership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A8989-1E0B-9030-3B6B-9ECADED23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013" y="2241169"/>
            <a:ext cx="11665974" cy="3657213"/>
          </a:xfrm>
        </p:spPr>
        <p:txBody>
          <a:bodyPr>
            <a:norm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are motivated by leadership that includes them in decision-making and operational procedures.</a:t>
            </a:r>
          </a:p>
          <a:p>
            <a:pPr marL="0" indent="0">
              <a:buNone/>
            </a:pP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indent="-461963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**Democratic Leadership in Banking…the leader encourages open communication, diverse viewpoints, and individuality when building consensus.</a:t>
            </a:r>
          </a:p>
        </p:txBody>
      </p:sp>
    </p:spTree>
    <p:extLst>
      <p:ext uri="{BB962C8B-B14F-4D97-AF65-F5344CB8AC3E}">
        <p14:creationId xmlns:p14="http://schemas.microsoft.com/office/powerpoint/2010/main" val="328245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27BEC-7C09-E126-685F-9F3067159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EA12F-12FB-62F0-0737-AFD5D2E44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829" y="205211"/>
            <a:ext cx="8424340" cy="162358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Autocratic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9D236-E48F-810F-708C-6BC1D0A7C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147" y="1974502"/>
            <a:ext cx="11230545" cy="4144944"/>
          </a:xfrm>
        </p:spPr>
        <p:txBody>
          <a:bodyPr>
            <a:normAutofit lnSpcReduction="10000"/>
          </a:bodyPr>
          <a:lstStyle/>
          <a:p>
            <a:pPr marL="401638" marR="0" lvl="0" indent="-401638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Employees are motivated by leadership that makes decisions independently and </a:t>
            </a:r>
            <a:r>
              <a:rPr lang="en-US" sz="36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rarely seeks their input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91440" marR="0" lvl="0" indent="-9144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600" b="1" dirty="0">
              <a:solidFill>
                <a:prstClr val="black">
                  <a:lumMod val="85000"/>
                  <a:lumOff val="1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1638" marR="0" lvl="0" indent="-401638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**Autocratic Leadership in Banking…the leader makes decisions quickly and decisively, expects achievement of quarterly and organizational goals, and is not interested in the opinions and viewpoints of employees. 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9018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62247E-5922-8CC1-9E8D-29BEF3006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AEAF-CE39-BCF7-C3AB-689996FE0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738" y="205211"/>
            <a:ext cx="10028255" cy="1623589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Transformational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3A87E-5144-9638-E49E-EED836D3B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147" y="1974502"/>
            <a:ext cx="11230545" cy="4144944"/>
          </a:xfrm>
        </p:spPr>
        <p:txBody>
          <a:bodyPr>
            <a:normAutofit lnSpcReduction="10000"/>
          </a:bodyPr>
          <a:lstStyle/>
          <a:p>
            <a:pPr marL="401638" marR="0" lvl="0" indent="-401638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Employees are motivated by leadership that inspires and engages them in the organizational vision.</a:t>
            </a: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3600" b="1" dirty="0">
              <a:solidFill>
                <a:prstClr val="black">
                  <a:lumMod val="85000"/>
                  <a:lumOff val="1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marR="0" lvl="0" indent="-461963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**Transformational Leadership in Banking…the leader empowers employees to provide innovative customer service procedures, to create improved methods of achieving goals, and to embrace positive change within the organization. 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0222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7E8E7-E88A-2B58-ABF1-5CD878209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ED4BE-B584-69CB-994D-31199E0A2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728" y="275548"/>
            <a:ext cx="11230544" cy="285953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Developing Transformational, </a:t>
            </a:r>
            <a:b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Effective Leadership – </a:t>
            </a:r>
            <a:b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Single Most Important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44B29-E818-0A94-3BF9-64C3E3411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27" y="2713057"/>
            <a:ext cx="11230545" cy="3557114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Engagement…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5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Out Of The Office!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3600" b="1" dirty="0">
              <a:solidFill>
                <a:prstClr val="black">
                  <a:lumMod val="85000"/>
                  <a:lumOff val="1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750972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F8BD46-48C6-A641-6740-1EAD43DAB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B6C6A-284C-F3FE-5793-7C574A872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728" y="84630"/>
            <a:ext cx="11230544" cy="221644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Developing Transformational, Effective Leadership – The Leader’s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2F9AA-2A73-AE4A-BCED-3D13C7E91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7205" y="2461847"/>
            <a:ext cx="8872694" cy="3808323"/>
          </a:xfrm>
        </p:spPr>
        <p:txBody>
          <a:bodyPr>
            <a:noAutofit/>
          </a:bodyPr>
          <a:lstStyle/>
          <a:p>
            <a:pPr marR="0" lvl="0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Always remember your roots and humble beginnings as an employee.</a:t>
            </a:r>
          </a:p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Wisely use your time for the benefit of your audience in the organization.  Who is the audience?</a:t>
            </a:r>
            <a:endParaRPr lang="en-US" sz="3600" b="1" dirty="0">
              <a:solidFill>
                <a:prstClr val="black">
                  <a:lumMod val="85000"/>
                  <a:lumOff val="1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99675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BD59E-FE48-EC30-9981-F768796C7C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F6187-EEE7-7B31-4BAF-757504B77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726" y="275549"/>
            <a:ext cx="11230545" cy="183460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highlight>
                  <a:srgbClr val="0000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Engagement - The Leader’s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6402F-292B-5938-B072-74AEF0F0B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726" y="2110154"/>
            <a:ext cx="11230545" cy="4144944"/>
          </a:xfrm>
        </p:spPr>
        <p:txBody>
          <a:bodyPr>
            <a:normAutofit/>
          </a:bodyPr>
          <a:lstStyle/>
          <a:p>
            <a:pPr marL="4572" lvl="1" indent="0">
              <a:buNone/>
            </a:pPr>
            <a:r>
              <a:rPr lang="en-US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39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the organization excel in its mission?</a:t>
            </a:r>
          </a:p>
          <a:p>
            <a:pPr marL="4572" lvl="1" indent="0">
              <a:buNone/>
            </a:pPr>
            <a:endParaRPr lang="en-US" sz="3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3413" lvl="1" indent="-630238">
              <a:buNone/>
            </a:pPr>
            <a:r>
              <a:rPr lang="en-US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 In the thoughts of the clients/customers, does the organization exemplify excellence?</a:t>
            </a:r>
          </a:p>
          <a:p>
            <a:pPr marL="4572" lvl="1" indent="0">
              <a:buNone/>
            </a:pPr>
            <a:endParaRPr lang="en-US" sz="3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3413" lvl="1" indent="-630238">
              <a:buNone/>
            </a:pPr>
            <a:r>
              <a:rPr lang="en-US" sz="3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Does the organization inspire its stakeholders to invest in it (trust)?</a:t>
            </a:r>
          </a:p>
          <a:p>
            <a:pPr marL="4572" lvl="1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73290263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5305</TotalTime>
  <Words>1040</Words>
  <Application>Microsoft Office PowerPoint</Application>
  <PresentationFormat>Widescreen</PresentationFormat>
  <Paragraphs>149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 Light</vt:lpstr>
      <vt:lpstr>Times New Roman</vt:lpstr>
      <vt:lpstr>Metropolitan</vt:lpstr>
      <vt:lpstr>Leadership Styles </vt:lpstr>
      <vt:lpstr>Leadership Styles – a few… </vt:lpstr>
      <vt:lpstr>Transactional Leadership</vt:lpstr>
      <vt:lpstr>Democratic Leadership </vt:lpstr>
      <vt:lpstr>Autocratic Leadership</vt:lpstr>
      <vt:lpstr>Transformational Leadership</vt:lpstr>
      <vt:lpstr>Developing Transformational,  Effective Leadership –  The Single Most Important Principle</vt:lpstr>
      <vt:lpstr>Developing Transformational, Effective Leadership – The Leader’s Foundation</vt:lpstr>
      <vt:lpstr>Engagement - The Leader’s Checklist</vt:lpstr>
      <vt:lpstr>Engagement -The Leader’s Checklist</vt:lpstr>
      <vt:lpstr>Developing Transformational, Effective Leadership – How Well Do You Know Your Employees?</vt:lpstr>
      <vt:lpstr>Developing Transformational, Effective Leadership – How Well Do You Know Your Employees?</vt:lpstr>
      <vt:lpstr>Transformational, Effective Leaders -  Characteristics</vt:lpstr>
      <vt:lpstr>Transformational, Effective Leaders -  Characteristics</vt:lpstr>
      <vt:lpstr>Vision Statements - Examples</vt:lpstr>
      <vt:lpstr>Best Practices of Effective Leaders</vt:lpstr>
      <vt:lpstr>Best Practices of Effective Leaders</vt:lpstr>
      <vt:lpstr>Best Practices of Effective Leaders</vt:lpstr>
      <vt:lpstr>Best Practices of Effective Leaders</vt:lpstr>
      <vt:lpstr>Breakout Session “The List”</vt:lpstr>
      <vt:lpstr>Get Out of the Office (GOOTO)</vt:lpstr>
      <vt:lpstr>Get Out of the Office (GOOTO)</vt:lpstr>
      <vt:lpstr>Get Out of the Office (GOOTO)</vt:lpstr>
      <vt:lpstr>Get Out of the Office (GOOTO)</vt:lpstr>
      <vt:lpstr>Get Out of the Office (GOOTO)</vt:lpstr>
      <vt:lpstr>Get Out of the Office (GOOTO)</vt:lpstr>
      <vt:lpstr>Get Out of the Office (GOOTO)</vt:lpstr>
      <vt:lpstr>Contact Information: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Delmar Hart</dc:creator>
  <cp:lastModifiedBy>Delmar Hart</cp:lastModifiedBy>
  <cp:revision>2</cp:revision>
  <dcterms:created xsi:type="dcterms:W3CDTF">2025-03-18T14:08:51Z</dcterms:created>
  <dcterms:modified xsi:type="dcterms:W3CDTF">2025-04-08T14:56:47Z</dcterms:modified>
</cp:coreProperties>
</file>