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9F86A-C188-47C9-925F-6C2B38C2FD5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CDED8CD-5E1D-4ED1-9A42-5FFCA5881B0A}">
      <dgm:prSet/>
      <dgm:spPr/>
      <dgm:t>
        <a:bodyPr/>
        <a:lstStyle/>
        <a:p>
          <a:r>
            <a:rPr lang="en-US" dirty="0"/>
            <a:t>The traffic light ahead is red? T/F</a:t>
          </a:r>
        </a:p>
      </dgm:t>
    </dgm:pt>
    <dgm:pt modelId="{43C5E1DD-4FC2-4918-A50A-94F7BB2E842C}" type="parTrans" cxnId="{2B369BF7-E68A-4B1F-8A5A-AAC4B31EB075}">
      <dgm:prSet/>
      <dgm:spPr/>
      <dgm:t>
        <a:bodyPr/>
        <a:lstStyle/>
        <a:p>
          <a:endParaRPr lang="en-US"/>
        </a:p>
      </dgm:t>
    </dgm:pt>
    <dgm:pt modelId="{A1B79BC0-AA0B-4F4F-8D55-FAAFB2F883A4}" type="sibTrans" cxnId="{2B369BF7-E68A-4B1F-8A5A-AAC4B31EB075}">
      <dgm:prSet/>
      <dgm:spPr/>
      <dgm:t>
        <a:bodyPr/>
        <a:lstStyle/>
        <a:p>
          <a:endParaRPr lang="en-US"/>
        </a:p>
      </dgm:t>
    </dgm:pt>
    <dgm:pt modelId="{8956F9F3-3FD2-4518-AD7D-7FDFCA80DCB6}">
      <dgm:prSet/>
      <dgm:spPr/>
      <dgm:t>
        <a:bodyPr/>
        <a:lstStyle/>
        <a:p>
          <a:r>
            <a:rPr lang="en-US" dirty="0"/>
            <a:t>The traffic light for the left turn lane only is green? T/F</a:t>
          </a:r>
        </a:p>
      </dgm:t>
    </dgm:pt>
    <dgm:pt modelId="{CB78687C-6C69-49B1-AF02-70DE0C40271C}" type="parTrans" cxnId="{6F816D0F-C840-4EB1-8172-EB205D48D6DC}">
      <dgm:prSet/>
      <dgm:spPr/>
      <dgm:t>
        <a:bodyPr/>
        <a:lstStyle/>
        <a:p>
          <a:endParaRPr lang="en-US"/>
        </a:p>
      </dgm:t>
    </dgm:pt>
    <dgm:pt modelId="{315B0522-3D48-4CD7-9F0F-78BA7BD98CF4}" type="sibTrans" cxnId="{6F816D0F-C840-4EB1-8172-EB205D48D6DC}">
      <dgm:prSet/>
      <dgm:spPr/>
      <dgm:t>
        <a:bodyPr/>
        <a:lstStyle/>
        <a:p>
          <a:endParaRPr lang="en-US"/>
        </a:p>
      </dgm:t>
    </dgm:pt>
    <dgm:pt modelId="{3323BB5D-04E0-434E-8018-80EAC4A43816}">
      <dgm:prSet/>
      <dgm:spPr/>
      <dgm:t>
        <a:bodyPr/>
        <a:lstStyle/>
        <a:p>
          <a:r>
            <a:rPr lang="en-US" dirty="0"/>
            <a:t>There are white stop lines on the pavement ahead? T/F</a:t>
          </a:r>
        </a:p>
      </dgm:t>
    </dgm:pt>
    <dgm:pt modelId="{918354C9-C5D9-484D-9C5F-2C8003E713B3}" type="parTrans" cxnId="{D65180DD-9F3C-4F70-9385-1D132CC81FFD}">
      <dgm:prSet/>
      <dgm:spPr/>
      <dgm:t>
        <a:bodyPr/>
        <a:lstStyle/>
        <a:p>
          <a:endParaRPr lang="en-US"/>
        </a:p>
      </dgm:t>
    </dgm:pt>
    <dgm:pt modelId="{2332B0AD-BC92-4078-87B4-06AB69429032}" type="sibTrans" cxnId="{D65180DD-9F3C-4F70-9385-1D132CC81FFD}">
      <dgm:prSet/>
      <dgm:spPr/>
      <dgm:t>
        <a:bodyPr/>
        <a:lstStyle/>
        <a:p>
          <a:endParaRPr lang="en-US"/>
        </a:p>
      </dgm:t>
    </dgm:pt>
    <dgm:pt modelId="{A1EF009F-2CFC-423E-AD23-2D6751F9399A}" type="pres">
      <dgm:prSet presAssocID="{02D9F86A-C188-47C9-925F-6C2B38C2F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BE2CA7-4349-4D8D-988D-DEADA672E50D}" type="pres">
      <dgm:prSet presAssocID="{ECDED8CD-5E1D-4ED1-9A42-5FFCA5881B0A}" presName="hierRoot1" presStyleCnt="0"/>
      <dgm:spPr/>
    </dgm:pt>
    <dgm:pt modelId="{716ED061-B3E4-41C6-B7AB-BF5A9150FAD3}" type="pres">
      <dgm:prSet presAssocID="{ECDED8CD-5E1D-4ED1-9A42-5FFCA5881B0A}" presName="composite" presStyleCnt="0"/>
      <dgm:spPr/>
    </dgm:pt>
    <dgm:pt modelId="{50581F74-1102-4C73-A125-27773BC38513}" type="pres">
      <dgm:prSet presAssocID="{ECDED8CD-5E1D-4ED1-9A42-5FFCA5881B0A}" presName="background" presStyleLbl="node0" presStyleIdx="0" presStyleCnt="3"/>
      <dgm:spPr/>
    </dgm:pt>
    <dgm:pt modelId="{DBE84DD0-8309-46D8-BEB5-8ADB9320F29C}" type="pres">
      <dgm:prSet presAssocID="{ECDED8CD-5E1D-4ED1-9A42-5FFCA5881B0A}" presName="text" presStyleLbl="fgAcc0" presStyleIdx="0" presStyleCnt="3">
        <dgm:presLayoutVars>
          <dgm:chPref val="3"/>
        </dgm:presLayoutVars>
      </dgm:prSet>
      <dgm:spPr/>
    </dgm:pt>
    <dgm:pt modelId="{CC16EC87-E88F-4252-9927-741CD3654916}" type="pres">
      <dgm:prSet presAssocID="{ECDED8CD-5E1D-4ED1-9A42-5FFCA5881B0A}" presName="hierChild2" presStyleCnt="0"/>
      <dgm:spPr/>
    </dgm:pt>
    <dgm:pt modelId="{58960543-4679-4523-A9B2-A93AE4108004}" type="pres">
      <dgm:prSet presAssocID="{8956F9F3-3FD2-4518-AD7D-7FDFCA80DCB6}" presName="hierRoot1" presStyleCnt="0"/>
      <dgm:spPr/>
    </dgm:pt>
    <dgm:pt modelId="{DF257DB1-1BCA-4C0A-B404-F5E33E946C44}" type="pres">
      <dgm:prSet presAssocID="{8956F9F3-3FD2-4518-AD7D-7FDFCA80DCB6}" presName="composite" presStyleCnt="0"/>
      <dgm:spPr/>
    </dgm:pt>
    <dgm:pt modelId="{5932A000-4A61-4EBB-9322-14ECE4898A8C}" type="pres">
      <dgm:prSet presAssocID="{8956F9F3-3FD2-4518-AD7D-7FDFCA80DCB6}" presName="background" presStyleLbl="node0" presStyleIdx="1" presStyleCnt="3"/>
      <dgm:spPr/>
    </dgm:pt>
    <dgm:pt modelId="{7BF1608A-C88A-48D6-9A4E-59B270DFF763}" type="pres">
      <dgm:prSet presAssocID="{8956F9F3-3FD2-4518-AD7D-7FDFCA80DCB6}" presName="text" presStyleLbl="fgAcc0" presStyleIdx="1" presStyleCnt="3">
        <dgm:presLayoutVars>
          <dgm:chPref val="3"/>
        </dgm:presLayoutVars>
      </dgm:prSet>
      <dgm:spPr/>
    </dgm:pt>
    <dgm:pt modelId="{33551201-79D0-4403-B110-0C5803BAB87C}" type="pres">
      <dgm:prSet presAssocID="{8956F9F3-3FD2-4518-AD7D-7FDFCA80DCB6}" presName="hierChild2" presStyleCnt="0"/>
      <dgm:spPr/>
    </dgm:pt>
    <dgm:pt modelId="{BE95C04A-8FC4-4811-A608-7CC6CDAF6F84}" type="pres">
      <dgm:prSet presAssocID="{3323BB5D-04E0-434E-8018-80EAC4A43816}" presName="hierRoot1" presStyleCnt="0"/>
      <dgm:spPr/>
    </dgm:pt>
    <dgm:pt modelId="{5136DDF7-B62F-4911-BAC9-15460084B871}" type="pres">
      <dgm:prSet presAssocID="{3323BB5D-04E0-434E-8018-80EAC4A43816}" presName="composite" presStyleCnt="0"/>
      <dgm:spPr/>
    </dgm:pt>
    <dgm:pt modelId="{6AB5B43C-E090-4CCA-8F58-356FD7FE93AB}" type="pres">
      <dgm:prSet presAssocID="{3323BB5D-04E0-434E-8018-80EAC4A43816}" presName="background" presStyleLbl="node0" presStyleIdx="2" presStyleCnt="3"/>
      <dgm:spPr/>
    </dgm:pt>
    <dgm:pt modelId="{CF7C8B4D-43BC-4419-8C0F-7940FB833D92}" type="pres">
      <dgm:prSet presAssocID="{3323BB5D-04E0-434E-8018-80EAC4A43816}" presName="text" presStyleLbl="fgAcc0" presStyleIdx="2" presStyleCnt="3">
        <dgm:presLayoutVars>
          <dgm:chPref val="3"/>
        </dgm:presLayoutVars>
      </dgm:prSet>
      <dgm:spPr/>
    </dgm:pt>
    <dgm:pt modelId="{279F8B12-9595-408B-B176-A53EEC02EEC1}" type="pres">
      <dgm:prSet presAssocID="{3323BB5D-04E0-434E-8018-80EAC4A43816}" presName="hierChild2" presStyleCnt="0"/>
      <dgm:spPr/>
    </dgm:pt>
  </dgm:ptLst>
  <dgm:cxnLst>
    <dgm:cxn modelId="{6F816D0F-C840-4EB1-8172-EB205D48D6DC}" srcId="{02D9F86A-C188-47C9-925F-6C2B38C2FD5C}" destId="{8956F9F3-3FD2-4518-AD7D-7FDFCA80DCB6}" srcOrd="1" destOrd="0" parTransId="{CB78687C-6C69-49B1-AF02-70DE0C40271C}" sibTransId="{315B0522-3D48-4CD7-9F0F-78BA7BD98CF4}"/>
    <dgm:cxn modelId="{4A14D869-19DA-43C3-AF5B-5FD689AFD22E}" type="presOf" srcId="{02D9F86A-C188-47C9-925F-6C2B38C2FD5C}" destId="{A1EF009F-2CFC-423E-AD23-2D6751F9399A}" srcOrd="0" destOrd="0" presId="urn:microsoft.com/office/officeart/2005/8/layout/hierarchy1"/>
    <dgm:cxn modelId="{3852EC82-9DC4-439E-A8E4-FFDA94FD16ED}" type="presOf" srcId="{8956F9F3-3FD2-4518-AD7D-7FDFCA80DCB6}" destId="{7BF1608A-C88A-48D6-9A4E-59B270DFF763}" srcOrd="0" destOrd="0" presId="urn:microsoft.com/office/officeart/2005/8/layout/hierarchy1"/>
    <dgm:cxn modelId="{A416C596-7347-45BD-A1A8-B24DB3F14D7F}" type="presOf" srcId="{ECDED8CD-5E1D-4ED1-9A42-5FFCA5881B0A}" destId="{DBE84DD0-8309-46D8-BEB5-8ADB9320F29C}" srcOrd="0" destOrd="0" presId="urn:microsoft.com/office/officeart/2005/8/layout/hierarchy1"/>
    <dgm:cxn modelId="{568AD0B5-472F-47F1-9F5D-14BD96F4F906}" type="presOf" srcId="{3323BB5D-04E0-434E-8018-80EAC4A43816}" destId="{CF7C8B4D-43BC-4419-8C0F-7940FB833D92}" srcOrd="0" destOrd="0" presId="urn:microsoft.com/office/officeart/2005/8/layout/hierarchy1"/>
    <dgm:cxn modelId="{D65180DD-9F3C-4F70-9385-1D132CC81FFD}" srcId="{02D9F86A-C188-47C9-925F-6C2B38C2FD5C}" destId="{3323BB5D-04E0-434E-8018-80EAC4A43816}" srcOrd="2" destOrd="0" parTransId="{918354C9-C5D9-484D-9C5F-2C8003E713B3}" sibTransId="{2332B0AD-BC92-4078-87B4-06AB69429032}"/>
    <dgm:cxn modelId="{2B369BF7-E68A-4B1F-8A5A-AAC4B31EB075}" srcId="{02D9F86A-C188-47C9-925F-6C2B38C2FD5C}" destId="{ECDED8CD-5E1D-4ED1-9A42-5FFCA5881B0A}" srcOrd="0" destOrd="0" parTransId="{43C5E1DD-4FC2-4918-A50A-94F7BB2E842C}" sibTransId="{A1B79BC0-AA0B-4F4F-8D55-FAAFB2F883A4}"/>
    <dgm:cxn modelId="{B7D071B9-2C92-453A-8CF8-92071E49EC20}" type="presParOf" srcId="{A1EF009F-2CFC-423E-AD23-2D6751F9399A}" destId="{F7BE2CA7-4349-4D8D-988D-DEADA672E50D}" srcOrd="0" destOrd="0" presId="urn:microsoft.com/office/officeart/2005/8/layout/hierarchy1"/>
    <dgm:cxn modelId="{5906DD99-2165-4488-82FB-7115748CD3D5}" type="presParOf" srcId="{F7BE2CA7-4349-4D8D-988D-DEADA672E50D}" destId="{716ED061-B3E4-41C6-B7AB-BF5A9150FAD3}" srcOrd="0" destOrd="0" presId="urn:microsoft.com/office/officeart/2005/8/layout/hierarchy1"/>
    <dgm:cxn modelId="{932E8FA3-01EB-4B42-9F26-CCC0CE83775A}" type="presParOf" srcId="{716ED061-B3E4-41C6-B7AB-BF5A9150FAD3}" destId="{50581F74-1102-4C73-A125-27773BC38513}" srcOrd="0" destOrd="0" presId="urn:microsoft.com/office/officeart/2005/8/layout/hierarchy1"/>
    <dgm:cxn modelId="{B8B28F0E-C827-469F-B30E-95618380495F}" type="presParOf" srcId="{716ED061-B3E4-41C6-B7AB-BF5A9150FAD3}" destId="{DBE84DD0-8309-46D8-BEB5-8ADB9320F29C}" srcOrd="1" destOrd="0" presId="urn:microsoft.com/office/officeart/2005/8/layout/hierarchy1"/>
    <dgm:cxn modelId="{693F9CBD-E346-41F6-8C12-B0049761CA77}" type="presParOf" srcId="{F7BE2CA7-4349-4D8D-988D-DEADA672E50D}" destId="{CC16EC87-E88F-4252-9927-741CD3654916}" srcOrd="1" destOrd="0" presId="urn:microsoft.com/office/officeart/2005/8/layout/hierarchy1"/>
    <dgm:cxn modelId="{3F1CBA46-9102-471A-94D9-77620831431C}" type="presParOf" srcId="{A1EF009F-2CFC-423E-AD23-2D6751F9399A}" destId="{58960543-4679-4523-A9B2-A93AE4108004}" srcOrd="1" destOrd="0" presId="urn:microsoft.com/office/officeart/2005/8/layout/hierarchy1"/>
    <dgm:cxn modelId="{E4886BEF-22E8-4C67-9616-45433AE562D2}" type="presParOf" srcId="{58960543-4679-4523-A9B2-A93AE4108004}" destId="{DF257DB1-1BCA-4C0A-B404-F5E33E946C44}" srcOrd="0" destOrd="0" presId="urn:microsoft.com/office/officeart/2005/8/layout/hierarchy1"/>
    <dgm:cxn modelId="{3F0E66A9-3456-4758-855C-8C45CEB4B0D5}" type="presParOf" srcId="{DF257DB1-1BCA-4C0A-B404-F5E33E946C44}" destId="{5932A000-4A61-4EBB-9322-14ECE4898A8C}" srcOrd="0" destOrd="0" presId="urn:microsoft.com/office/officeart/2005/8/layout/hierarchy1"/>
    <dgm:cxn modelId="{6C94F2D9-98C5-4493-AA2D-4F7C2A6EE99C}" type="presParOf" srcId="{DF257DB1-1BCA-4C0A-B404-F5E33E946C44}" destId="{7BF1608A-C88A-48D6-9A4E-59B270DFF763}" srcOrd="1" destOrd="0" presId="urn:microsoft.com/office/officeart/2005/8/layout/hierarchy1"/>
    <dgm:cxn modelId="{0C8C94F7-5C8D-487B-82CB-C3369980A342}" type="presParOf" srcId="{58960543-4679-4523-A9B2-A93AE4108004}" destId="{33551201-79D0-4403-B110-0C5803BAB87C}" srcOrd="1" destOrd="0" presId="urn:microsoft.com/office/officeart/2005/8/layout/hierarchy1"/>
    <dgm:cxn modelId="{6C10BFC9-7540-4789-BF2F-95D0A0D1A0AD}" type="presParOf" srcId="{A1EF009F-2CFC-423E-AD23-2D6751F9399A}" destId="{BE95C04A-8FC4-4811-A608-7CC6CDAF6F84}" srcOrd="2" destOrd="0" presId="urn:microsoft.com/office/officeart/2005/8/layout/hierarchy1"/>
    <dgm:cxn modelId="{8A65196C-CF98-44B3-BE20-103EAB157DA7}" type="presParOf" srcId="{BE95C04A-8FC4-4811-A608-7CC6CDAF6F84}" destId="{5136DDF7-B62F-4911-BAC9-15460084B871}" srcOrd="0" destOrd="0" presId="urn:microsoft.com/office/officeart/2005/8/layout/hierarchy1"/>
    <dgm:cxn modelId="{0FDCD02F-EAEE-4DC7-B6C9-20473AA6E170}" type="presParOf" srcId="{5136DDF7-B62F-4911-BAC9-15460084B871}" destId="{6AB5B43C-E090-4CCA-8F58-356FD7FE93AB}" srcOrd="0" destOrd="0" presId="urn:microsoft.com/office/officeart/2005/8/layout/hierarchy1"/>
    <dgm:cxn modelId="{FD0947AB-D1AE-448B-88E6-C1C6109EFE14}" type="presParOf" srcId="{5136DDF7-B62F-4911-BAC9-15460084B871}" destId="{CF7C8B4D-43BC-4419-8C0F-7940FB833D92}" srcOrd="1" destOrd="0" presId="urn:microsoft.com/office/officeart/2005/8/layout/hierarchy1"/>
    <dgm:cxn modelId="{D1AFFC6B-EB6B-432E-A041-799DDCF73C3C}" type="presParOf" srcId="{BE95C04A-8FC4-4811-A608-7CC6CDAF6F84}" destId="{279F8B12-9595-408B-B176-A53EEC02EE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There are no yellow painted curbs on this route. T/F</a:t>
          </a:r>
          <a:endParaRPr lang="en-US" dirty="0"/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There  is a Construction Zone Warning barrier past the second intersection. T/F </a:t>
          </a:r>
          <a:endParaRPr lang="en-US" dirty="0"/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73E5F11B-23C4-4C1D-B014-1530D59F9072}">
      <dgm:prSet/>
      <dgm:spPr/>
      <dgm:t>
        <a:bodyPr/>
        <a:lstStyle/>
        <a:p>
          <a:pPr>
            <a:buFontTx/>
            <a:buChar char="•"/>
          </a:pPr>
          <a:r>
            <a:rPr lang="en-US" spc="-5" dirty="0">
              <a:latin typeface="Times New Roman"/>
              <a:cs typeface="Times New Roman"/>
            </a:rPr>
            <a:t>There is a double yellow  center line on this route. </a:t>
          </a:r>
          <a:r>
            <a:rPr lang="en-US" altLang="en-US" dirty="0">
              <a:solidFill>
                <a:srgbClr val="000000"/>
              </a:solidFill>
            </a:rPr>
            <a:t>T/F</a:t>
          </a:r>
        </a:p>
      </dgm:t>
    </dgm:pt>
    <dgm:pt modelId="{B7B99D9A-CE28-4EB1-A52E-5287E30000A7}" type="parTrans" cxnId="{A35C803E-5F7A-45C0-BA99-D876D15C3D8F}">
      <dgm:prSet/>
      <dgm:spPr/>
      <dgm:t>
        <a:bodyPr/>
        <a:lstStyle/>
        <a:p>
          <a:endParaRPr lang="en-US"/>
        </a:p>
      </dgm:t>
    </dgm:pt>
    <dgm:pt modelId="{A4549499-3A2F-4355-A0B3-79FA7269DEB7}" type="sibTrans" cxnId="{A35C803E-5F7A-45C0-BA99-D876D15C3D8F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8DE82147-C1DD-4D11-B0B0-F517679D08EF}" type="pres">
      <dgm:prSet presAssocID="{73E5F11B-23C4-4C1D-B014-1530D59F9072}" presName="hierRoot1" presStyleCnt="0"/>
      <dgm:spPr/>
    </dgm:pt>
    <dgm:pt modelId="{054C96D1-6564-44D2-9256-CA2B9D604CB8}" type="pres">
      <dgm:prSet presAssocID="{73E5F11B-23C4-4C1D-B014-1530D59F9072}" presName="composite" presStyleCnt="0"/>
      <dgm:spPr/>
    </dgm:pt>
    <dgm:pt modelId="{9FD7C76B-793D-4263-9D4F-AFD12EA4B8B7}" type="pres">
      <dgm:prSet presAssocID="{73E5F11B-23C4-4C1D-B014-1530D59F9072}" presName="background" presStyleLbl="node0" presStyleIdx="1" presStyleCnt="3"/>
      <dgm:spPr/>
    </dgm:pt>
    <dgm:pt modelId="{3D3ECD3B-2120-4A57-B561-CB856864ACCC}" type="pres">
      <dgm:prSet presAssocID="{73E5F11B-23C4-4C1D-B014-1530D59F9072}" presName="text" presStyleLbl="fgAcc0" presStyleIdx="1" presStyleCnt="3">
        <dgm:presLayoutVars>
          <dgm:chPref val="3"/>
        </dgm:presLayoutVars>
      </dgm:prSet>
      <dgm:spPr/>
    </dgm:pt>
    <dgm:pt modelId="{391EB825-18D5-4F37-9890-44364E0C9571}" type="pres">
      <dgm:prSet presAssocID="{73E5F11B-23C4-4C1D-B014-1530D59F9072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2" presStyleCnt="3"/>
      <dgm:spPr/>
    </dgm:pt>
    <dgm:pt modelId="{4E9271B2-BCCA-474E-8F44-A4B14E492CD6}" type="pres">
      <dgm:prSet presAssocID="{89C1C666-94ED-4D29-87F6-037687B6A2E2}" presName="text" presStyleLbl="fgAcc0" presStyleIdx="2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</dgm:ptLst>
  <dgm:cxnLst>
    <dgm:cxn modelId="{89047A26-D14C-4357-8E36-E21A88EE451C}" type="presOf" srcId="{73E5F11B-23C4-4C1D-B014-1530D59F9072}" destId="{3D3ECD3B-2120-4A57-B561-CB856864ACCC}" srcOrd="0" destOrd="0" presId="urn:microsoft.com/office/officeart/2005/8/layout/hierarchy1"/>
    <dgm:cxn modelId="{A35C803E-5F7A-45C0-BA99-D876D15C3D8F}" srcId="{A82D4130-CFF6-4063-BE0D-58759800E96F}" destId="{73E5F11B-23C4-4C1D-B014-1530D59F9072}" srcOrd="1" destOrd="0" parTransId="{B7B99D9A-CE28-4EB1-A52E-5287E30000A7}" sibTransId="{A4549499-3A2F-4355-A0B3-79FA7269DEB7}"/>
    <dgm:cxn modelId="{AF79027A-7DC0-4F4C-9127-6956FF627152}" srcId="{A82D4130-CFF6-4063-BE0D-58759800E96F}" destId="{89C1C666-94ED-4D29-87F6-037687B6A2E2}" srcOrd="2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4FF346F3-C31A-41BC-9CAC-ECF90E212CC3}" type="presParOf" srcId="{113CECB0-EE33-410C-92C2-A37D7A696B1C}" destId="{8DE82147-C1DD-4D11-B0B0-F517679D08EF}" srcOrd="1" destOrd="0" presId="urn:microsoft.com/office/officeart/2005/8/layout/hierarchy1"/>
    <dgm:cxn modelId="{9D4EF462-2B55-4296-A02A-B8F0706A04D4}" type="presParOf" srcId="{8DE82147-C1DD-4D11-B0B0-F517679D08EF}" destId="{054C96D1-6564-44D2-9256-CA2B9D604CB8}" srcOrd="0" destOrd="0" presId="urn:microsoft.com/office/officeart/2005/8/layout/hierarchy1"/>
    <dgm:cxn modelId="{FC03553B-355F-4AE9-B0BE-2BC6407AA9D4}" type="presParOf" srcId="{054C96D1-6564-44D2-9256-CA2B9D604CB8}" destId="{9FD7C76B-793D-4263-9D4F-AFD12EA4B8B7}" srcOrd="0" destOrd="0" presId="urn:microsoft.com/office/officeart/2005/8/layout/hierarchy1"/>
    <dgm:cxn modelId="{5C149374-581D-4D2E-91F3-68F84D4CA8D5}" type="presParOf" srcId="{054C96D1-6564-44D2-9256-CA2B9D604CB8}" destId="{3D3ECD3B-2120-4A57-B561-CB856864ACCC}" srcOrd="1" destOrd="0" presId="urn:microsoft.com/office/officeart/2005/8/layout/hierarchy1"/>
    <dgm:cxn modelId="{A7656CFA-C83F-4149-8436-CE9D8EE8FD8C}" type="presParOf" srcId="{8DE82147-C1DD-4D11-B0B0-F517679D08EF}" destId="{391EB825-18D5-4F37-9890-44364E0C9571}" srcOrd="1" destOrd="0" presId="urn:microsoft.com/office/officeart/2005/8/layout/hierarchy1"/>
    <dgm:cxn modelId="{CE5E3C62-5BC8-4F5C-B8CD-26EA4B35FFAC}" type="presParOf" srcId="{113CECB0-EE33-410C-92C2-A37D7A696B1C}" destId="{5DE465BF-E1AD-4F5A-A42D-17D9EBB9B9AE}" srcOrd="2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524E3-CCD4-4A22-A3FA-120F1BAABB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AD6941-2EC0-4B1F-86CE-5FA24C009A6D}">
      <dgm:prSet/>
      <dgm:spPr/>
      <dgm:t>
        <a:bodyPr/>
        <a:lstStyle/>
        <a:p>
          <a:r>
            <a:rPr lang="en-US" dirty="0"/>
            <a:t>You are permitted to make a right on red at this intersection? T/F</a:t>
          </a:r>
        </a:p>
      </dgm:t>
    </dgm:pt>
    <dgm:pt modelId="{6A1C471E-BCF7-4468-AC8F-8054EDC9A944}" type="parTrans" cxnId="{FCEAAA7E-4AE0-457B-9AC7-87CEDC09BF09}">
      <dgm:prSet/>
      <dgm:spPr/>
      <dgm:t>
        <a:bodyPr/>
        <a:lstStyle/>
        <a:p>
          <a:endParaRPr lang="en-US"/>
        </a:p>
      </dgm:t>
    </dgm:pt>
    <dgm:pt modelId="{C45C8198-AB86-4ED9-8D84-4020D312236B}" type="sibTrans" cxnId="{FCEAAA7E-4AE0-457B-9AC7-87CEDC09BF09}">
      <dgm:prSet/>
      <dgm:spPr/>
      <dgm:t>
        <a:bodyPr/>
        <a:lstStyle/>
        <a:p>
          <a:endParaRPr lang="en-US"/>
        </a:p>
      </dgm:t>
    </dgm:pt>
    <dgm:pt modelId="{5D375DA4-38A7-4F8C-9B9D-40A519793E30}">
      <dgm:prSet/>
      <dgm:spPr/>
      <dgm:t>
        <a:bodyPr/>
        <a:lstStyle/>
        <a:p>
          <a:r>
            <a:rPr lang="en-US" dirty="0"/>
            <a:t>The traffic light ahead is green? T/F</a:t>
          </a:r>
        </a:p>
      </dgm:t>
    </dgm:pt>
    <dgm:pt modelId="{F89C4B53-AE6C-4E10-97A6-7C78DD5F63EF}" type="parTrans" cxnId="{B7A01A49-6AB0-4BF4-B521-E6DBD45E75E0}">
      <dgm:prSet/>
      <dgm:spPr/>
      <dgm:t>
        <a:bodyPr/>
        <a:lstStyle/>
        <a:p>
          <a:endParaRPr lang="en-US"/>
        </a:p>
      </dgm:t>
    </dgm:pt>
    <dgm:pt modelId="{9FB4F865-8DA6-4C68-90FC-2D34BB95143F}" type="sibTrans" cxnId="{B7A01A49-6AB0-4BF4-B521-E6DBD45E75E0}">
      <dgm:prSet/>
      <dgm:spPr/>
      <dgm:t>
        <a:bodyPr/>
        <a:lstStyle/>
        <a:p>
          <a:endParaRPr lang="en-US"/>
        </a:p>
      </dgm:t>
    </dgm:pt>
    <dgm:pt modelId="{3BBF61B6-9390-4233-B020-53B473929E86}">
      <dgm:prSet/>
      <dgm:spPr/>
      <dgm:t>
        <a:bodyPr/>
        <a:lstStyle/>
        <a:p>
          <a:r>
            <a:rPr lang="en-US" dirty="0"/>
            <a:t>There is a stop line ahead? T/F</a:t>
          </a:r>
        </a:p>
      </dgm:t>
    </dgm:pt>
    <dgm:pt modelId="{60442D38-37BB-4A25-B610-890E548A2E86}" type="parTrans" cxnId="{687EF1CD-1747-4705-9BF8-5FFBA0989ED2}">
      <dgm:prSet/>
      <dgm:spPr/>
      <dgm:t>
        <a:bodyPr/>
        <a:lstStyle/>
        <a:p>
          <a:endParaRPr lang="en-US"/>
        </a:p>
      </dgm:t>
    </dgm:pt>
    <dgm:pt modelId="{D4B1399C-B20F-4382-97C6-ABE1F972197E}" type="sibTrans" cxnId="{687EF1CD-1747-4705-9BF8-5FFBA0989ED2}">
      <dgm:prSet/>
      <dgm:spPr/>
      <dgm:t>
        <a:bodyPr/>
        <a:lstStyle/>
        <a:p>
          <a:endParaRPr lang="en-US"/>
        </a:p>
      </dgm:t>
    </dgm:pt>
    <dgm:pt modelId="{23980354-39AA-4557-BCDF-304A01E4484A}" type="pres">
      <dgm:prSet presAssocID="{A5F524E3-CCD4-4A22-A3FA-120F1BAABB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A45F8A-D91E-4145-ABD9-CEEE51051A1F}" type="pres">
      <dgm:prSet presAssocID="{8BAD6941-2EC0-4B1F-86CE-5FA24C009A6D}" presName="hierRoot1" presStyleCnt="0"/>
      <dgm:spPr/>
    </dgm:pt>
    <dgm:pt modelId="{7F555993-A3C1-414F-BD03-59A418A106B7}" type="pres">
      <dgm:prSet presAssocID="{8BAD6941-2EC0-4B1F-86CE-5FA24C009A6D}" presName="composite" presStyleCnt="0"/>
      <dgm:spPr/>
    </dgm:pt>
    <dgm:pt modelId="{911A813C-E899-4641-A83D-6C84528F6EAE}" type="pres">
      <dgm:prSet presAssocID="{8BAD6941-2EC0-4B1F-86CE-5FA24C009A6D}" presName="background" presStyleLbl="node0" presStyleIdx="0" presStyleCnt="3"/>
      <dgm:spPr/>
    </dgm:pt>
    <dgm:pt modelId="{9ABC3D54-0E82-4D2D-B33F-0435041052D3}" type="pres">
      <dgm:prSet presAssocID="{8BAD6941-2EC0-4B1F-86CE-5FA24C009A6D}" presName="text" presStyleLbl="fgAcc0" presStyleIdx="0" presStyleCnt="3">
        <dgm:presLayoutVars>
          <dgm:chPref val="3"/>
        </dgm:presLayoutVars>
      </dgm:prSet>
      <dgm:spPr/>
    </dgm:pt>
    <dgm:pt modelId="{922FC23A-60C7-4330-9A72-D6AE50C77B55}" type="pres">
      <dgm:prSet presAssocID="{8BAD6941-2EC0-4B1F-86CE-5FA24C009A6D}" presName="hierChild2" presStyleCnt="0"/>
      <dgm:spPr/>
    </dgm:pt>
    <dgm:pt modelId="{48088090-5599-4222-8CB6-0F9001D01596}" type="pres">
      <dgm:prSet presAssocID="{5D375DA4-38A7-4F8C-9B9D-40A519793E30}" presName="hierRoot1" presStyleCnt="0"/>
      <dgm:spPr/>
    </dgm:pt>
    <dgm:pt modelId="{08456F2F-746B-445E-8934-B13A33CFC647}" type="pres">
      <dgm:prSet presAssocID="{5D375DA4-38A7-4F8C-9B9D-40A519793E30}" presName="composite" presStyleCnt="0"/>
      <dgm:spPr/>
    </dgm:pt>
    <dgm:pt modelId="{FA22B877-5DB9-4D8A-8C28-936A3D009075}" type="pres">
      <dgm:prSet presAssocID="{5D375DA4-38A7-4F8C-9B9D-40A519793E30}" presName="background" presStyleLbl="node0" presStyleIdx="1" presStyleCnt="3"/>
      <dgm:spPr/>
    </dgm:pt>
    <dgm:pt modelId="{617DE0DA-8BED-437D-B554-3B65B461DB0E}" type="pres">
      <dgm:prSet presAssocID="{5D375DA4-38A7-4F8C-9B9D-40A519793E30}" presName="text" presStyleLbl="fgAcc0" presStyleIdx="1" presStyleCnt="3">
        <dgm:presLayoutVars>
          <dgm:chPref val="3"/>
        </dgm:presLayoutVars>
      </dgm:prSet>
      <dgm:spPr/>
    </dgm:pt>
    <dgm:pt modelId="{196C822D-0BE6-42F4-8E18-873A1BB82B86}" type="pres">
      <dgm:prSet presAssocID="{5D375DA4-38A7-4F8C-9B9D-40A519793E30}" presName="hierChild2" presStyleCnt="0"/>
      <dgm:spPr/>
    </dgm:pt>
    <dgm:pt modelId="{E4371805-FFA3-4A02-8FD2-02181AB50FC4}" type="pres">
      <dgm:prSet presAssocID="{3BBF61B6-9390-4233-B020-53B473929E86}" presName="hierRoot1" presStyleCnt="0"/>
      <dgm:spPr/>
    </dgm:pt>
    <dgm:pt modelId="{A7CEA623-2EAA-4804-8AC6-77AF7218CCDC}" type="pres">
      <dgm:prSet presAssocID="{3BBF61B6-9390-4233-B020-53B473929E86}" presName="composite" presStyleCnt="0"/>
      <dgm:spPr/>
    </dgm:pt>
    <dgm:pt modelId="{21FF9F1D-72C7-41FE-84FB-92600A6FEE04}" type="pres">
      <dgm:prSet presAssocID="{3BBF61B6-9390-4233-B020-53B473929E86}" presName="background" presStyleLbl="node0" presStyleIdx="2" presStyleCnt="3"/>
      <dgm:spPr/>
    </dgm:pt>
    <dgm:pt modelId="{6A1FCFFB-47E6-4AC5-8DBF-AB20996165FA}" type="pres">
      <dgm:prSet presAssocID="{3BBF61B6-9390-4233-B020-53B473929E86}" presName="text" presStyleLbl="fgAcc0" presStyleIdx="2" presStyleCnt="3">
        <dgm:presLayoutVars>
          <dgm:chPref val="3"/>
        </dgm:presLayoutVars>
      </dgm:prSet>
      <dgm:spPr/>
    </dgm:pt>
    <dgm:pt modelId="{D9F6DAF2-8EFB-4006-A16D-E6E6288275F4}" type="pres">
      <dgm:prSet presAssocID="{3BBF61B6-9390-4233-B020-53B473929E86}" presName="hierChild2" presStyleCnt="0"/>
      <dgm:spPr/>
    </dgm:pt>
  </dgm:ptLst>
  <dgm:cxnLst>
    <dgm:cxn modelId="{B2EA3E06-52F8-4C3B-B309-9FD23DD048DB}" type="presOf" srcId="{5D375DA4-38A7-4F8C-9B9D-40A519793E30}" destId="{617DE0DA-8BED-437D-B554-3B65B461DB0E}" srcOrd="0" destOrd="0" presId="urn:microsoft.com/office/officeart/2005/8/layout/hierarchy1"/>
    <dgm:cxn modelId="{B7A01A49-6AB0-4BF4-B521-E6DBD45E75E0}" srcId="{A5F524E3-CCD4-4A22-A3FA-120F1BAABB1F}" destId="{5D375DA4-38A7-4F8C-9B9D-40A519793E30}" srcOrd="1" destOrd="0" parTransId="{F89C4B53-AE6C-4E10-97A6-7C78DD5F63EF}" sibTransId="{9FB4F865-8DA6-4C68-90FC-2D34BB95143F}"/>
    <dgm:cxn modelId="{4828CD7B-9337-4046-BED6-C8BBE842DE6F}" type="presOf" srcId="{3BBF61B6-9390-4233-B020-53B473929E86}" destId="{6A1FCFFB-47E6-4AC5-8DBF-AB20996165FA}" srcOrd="0" destOrd="0" presId="urn:microsoft.com/office/officeart/2005/8/layout/hierarchy1"/>
    <dgm:cxn modelId="{FCEAAA7E-4AE0-457B-9AC7-87CEDC09BF09}" srcId="{A5F524E3-CCD4-4A22-A3FA-120F1BAABB1F}" destId="{8BAD6941-2EC0-4B1F-86CE-5FA24C009A6D}" srcOrd="0" destOrd="0" parTransId="{6A1C471E-BCF7-4468-AC8F-8054EDC9A944}" sibTransId="{C45C8198-AB86-4ED9-8D84-4020D312236B}"/>
    <dgm:cxn modelId="{DAF8A38A-7123-4B72-AC2F-E43EA1989852}" type="presOf" srcId="{A5F524E3-CCD4-4A22-A3FA-120F1BAABB1F}" destId="{23980354-39AA-4557-BCDF-304A01E4484A}" srcOrd="0" destOrd="0" presId="urn:microsoft.com/office/officeart/2005/8/layout/hierarchy1"/>
    <dgm:cxn modelId="{CBA96A97-139B-4DAF-96D7-52545CC70936}" type="presOf" srcId="{8BAD6941-2EC0-4B1F-86CE-5FA24C009A6D}" destId="{9ABC3D54-0E82-4D2D-B33F-0435041052D3}" srcOrd="0" destOrd="0" presId="urn:microsoft.com/office/officeart/2005/8/layout/hierarchy1"/>
    <dgm:cxn modelId="{687EF1CD-1747-4705-9BF8-5FFBA0989ED2}" srcId="{A5F524E3-CCD4-4A22-A3FA-120F1BAABB1F}" destId="{3BBF61B6-9390-4233-B020-53B473929E86}" srcOrd="2" destOrd="0" parTransId="{60442D38-37BB-4A25-B610-890E548A2E86}" sibTransId="{D4B1399C-B20F-4382-97C6-ABE1F972197E}"/>
    <dgm:cxn modelId="{27DFADAB-6F18-417E-9B43-F30344856A84}" type="presParOf" srcId="{23980354-39AA-4557-BCDF-304A01E4484A}" destId="{C4A45F8A-D91E-4145-ABD9-CEEE51051A1F}" srcOrd="0" destOrd="0" presId="urn:microsoft.com/office/officeart/2005/8/layout/hierarchy1"/>
    <dgm:cxn modelId="{C408200A-FA7F-4C59-A91B-3F9989364B24}" type="presParOf" srcId="{C4A45F8A-D91E-4145-ABD9-CEEE51051A1F}" destId="{7F555993-A3C1-414F-BD03-59A418A106B7}" srcOrd="0" destOrd="0" presId="urn:microsoft.com/office/officeart/2005/8/layout/hierarchy1"/>
    <dgm:cxn modelId="{6944A738-6DCE-4024-9B17-2DBCFB147F4E}" type="presParOf" srcId="{7F555993-A3C1-414F-BD03-59A418A106B7}" destId="{911A813C-E899-4641-A83D-6C84528F6EAE}" srcOrd="0" destOrd="0" presId="urn:microsoft.com/office/officeart/2005/8/layout/hierarchy1"/>
    <dgm:cxn modelId="{428928AF-1AC0-4849-B67D-19D80DEB7ECE}" type="presParOf" srcId="{7F555993-A3C1-414F-BD03-59A418A106B7}" destId="{9ABC3D54-0E82-4D2D-B33F-0435041052D3}" srcOrd="1" destOrd="0" presId="urn:microsoft.com/office/officeart/2005/8/layout/hierarchy1"/>
    <dgm:cxn modelId="{F961D94E-66EE-41F2-816B-F50DEB0B4979}" type="presParOf" srcId="{C4A45F8A-D91E-4145-ABD9-CEEE51051A1F}" destId="{922FC23A-60C7-4330-9A72-D6AE50C77B55}" srcOrd="1" destOrd="0" presId="urn:microsoft.com/office/officeart/2005/8/layout/hierarchy1"/>
    <dgm:cxn modelId="{9CA6330C-381B-499B-89E1-D9DBFACB1736}" type="presParOf" srcId="{23980354-39AA-4557-BCDF-304A01E4484A}" destId="{48088090-5599-4222-8CB6-0F9001D01596}" srcOrd="1" destOrd="0" presId="urn:microsoft.com/office/officeart/2005/8/layout/hierarchy1"/>
    <dgm:cxn modelId="{60609C3E-FC26-4B88-AA64-758BEEC01F17}" type="presParOf" srcId="{48088090-5599-4222-8CB6-0F9001D01596}" destId="{08456F2F-746B-445E-8934-B13A33CFC647}" srcOrd="0" destOrd="0" presId="urn:microsoft.com/office/officeart/2005/8/layout/hierarchy1"/>
    <dgm:cxn modelId="{43A02094-B708-4985-8825-8522DA2A84DA}" type="presParOf" srcId="{08456F2F-746B-445E-8934-B13A33CFC647}" destId="{FA22B877-5DB9-4D8A-8C28-936A3D009075}" srcOrd="0" destOrd="0" presId="urn:microsoft.com/office/officeart/2005/8/layout/hierarchy1"/>
    <dgm:cxn modelId="{1ED7B6EE-5BBE-4BC1-BD20-D529C9073DDF}" type="presParOf" srcId="{08456F2F-746B-445E-8934-B13A33CFC647}" destId="{617DE0DA-8BED-437D-B554-3B65B461DB0E}" srcOrd="1" destOrd="0" presId="urn:microsoft.com/office/officeart/2005/8/layout/hierarchy1"/>
    <dgm:cxn modelId="{9940BABF-5582-4D10-8FBA-81CBB5491FF6}" type="presParOf" srcId="{48088090-5599-4222-8CB6-0F9001D01596}" destId="{196C822D-0BE6-42F4-8E18-873A1BB82B86}" srcOrd="1" destOrd="0" presId="urn:microsoft.com/office/officeart/2005/8/layout/hierarchy1"/>
    <dgm:cxn modelId="{4C5611E4-840C-4F23-9833-422C7FEF97DB}" type="presParOf" srcId="{23980354-39AA-4557-BCDF-304A01E4484A}" destId="{E4371805-FFA3-4A02-8FD2-02181AB50FC4}" srcOrd="2" destOrd="0" presId="urn:microsoft.com/office/officeart/2005/8/layout/hierarchy1"/>
    <dgm:cxn modelId="{8785CDDC-379C-43BD-A484-8D989CFAAA5E}" type="presParOf" srcId="{E4371805-FFA3-4A02-8FD2-02181AB50FC4}" destId="{A7CEA623-2EAA-4804-8AC6-77AF7218CCDC}" srcOrd="0" destOrd="0" presId="urn:microsoft.com/office/officeart/2005/8/layout/hierarchy1"/>
    <dgm:cxn modelId="{F73874BD-C22A-426B-A997-A46598C1EC30}" type="presParOf" srcId="{A7CEA623-2EAA-4804-8AC6-77AF7218CCDC}" destId="{21FF9F1D-72C7-41FE-84FB-92600A6FEE04}" srcOrd="0" destOrd="0" presId="urn:microsoft.com/office/officeart/2005/8/layout/hierarchy1"/>
    <dgm:cxn modelId="{9354CB1D-0589-445E-91B2-00BB0FD76364}" type="presParOf" srcId="{A7CEA623-2EAA-4804-8AC6-77AF7218CCDC}" destId="{6A1FCFFB-47E6-4AC5-8DBF-AB20996165FA}" srcOrd="1" destOrd="0" presId="urn:microsoft.com/office/officeart/2005/8/layout/hierarchy1"/>
    <dgm:cxn modelId="{FABF1964-866A-4F9F-A78E-D3BDB5189566}" type="presParOf" srcId="{E4371805-FFA3-4A02-8FD2-02181AB50FC4}" destId="{D9F6DAF2-8EFB-4006-A16D-E6E6288275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5EF6A-BA29-4B79-8573-C50FBD3DD0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500949-A4F3-4D27-AB58-B49B17DE59E0}">
      <dgm:prSet/>
      <dgm:spPr/>
      <dgm:t>
        <a:bodyPr/>
        <a:lstStyle/>
        <a:p>
          <a:r>
            <a:rPr lang="en-US" dirty="0"/>
            <a:t>The traffic light is turning to red? T/F</a:t>
          </a:r>
        </a:p>
      </dgm:t>
    </dgm:pt>
    <dgm:pt modelId="{6B1D7109-5F80-42D1-A06F-F033C18DBC90}" type="parTrans" cxnId="{2496D65D-4BDF-47EF-9824-92CEC0E0B87B}">
      <dgm:prSet/>
      <dgm:spPr/>
      <dgm:t>
        <a:bodyPr/>
        <a:lstStyle/>
        <a:p>
          <a:endParaRPr lang="en-US"/>
        </a:p>
      </dgm:t>
    </dgm:pt>
    <dgm:pt modelId="{370BEDBC-B473-4112-BC85-A623840ABFAF}" type="sibTrans" cxnId="{2496D65D-4BDF-47EF-9824-92CEC0E0B87B}">
      <dgm:prSet/>
      <dgm:spPr/>
      <dgm:t>
        <a:bodyPr/>
        <a:lstStyle/>
        <a:p>
          <a:endParaRPr lang="en-US"/>
        </a:p>
      </dgm:t>
    </dgm:pt>
    <dgm:pt modelId="{E0F8A9F1-618A-45B5-B1B7-2193441DE12D}">
      <dgm:prSet/>
      <dgm:spPr/>
      <dgm:t>
        <a:bodyPr/>
        <a:lstStyle/>
        <a:p>
          <a:r>
            <a:rPr lang="en-US" dirty="0"/>
            <a:t>Passing is permitted? T/F</a:t>
          </a:r>
        </a:p>
      </dgm:t>
    </dgm:pt>
    <dgm:pt modelId="{8828E182-BC55-4E73-8F16-369092992346}" type="parTrans" cxnId="{90955F48-AA68-4F85-8539-717D525E5F4F}">
      <dgm:prSet/>
      <dgm:spPr/>
      <dgm:t>
        <a:bodyPr/>
        <a:lstStyle/>
        <a:p>
          <a:endParaRPr lang="en-US"/>
        </a:p>
      </dgm:t>
    </dgm:pt>
    <dgm:pt modelId="{0992D1D1-52C3-4A6D-AE62-4FCF8B5193A8}" type="sibTrans" cxnId="{90955F48-AA68-4F85-8539-717D525E5F4F}">
      <dgm:prSet/>
      <dgm:spPr/>
      <dgm:t>
        <a:bodyPr/>
        <a:lstStyle/>
        <a:p>
          <a:endParaRPr lang="en-US"/>
        </a:p>
      </dgm:t>
    </dgm:pt>
    <dgm:pt modelId="{059F4BA3-C501-448F-AE1C-C220B220E6CF}">
      <dgm:prSet/>
      <dgm:spPr/>
      <dgm:t>
        <a:bodyPr/>
        <a:lstStyle/>
        <a:p>
          <a:r>
            <a:rPr lang="en-US" dirty="0"/>
            <a:t>There is a stop line ahead? T/F</a:t>
          </a:r>
        </a:p>
      </dgm:t>
    </dgm:pt>
    <dgm:pt modelId="{926BE0C7-1763-403F-B633-17D08A2ACF85}" type="parTrans" cxnId="{D4AC29ED-F636-4C23-83E9-D9BDEBF244AA}">
      <dgm:prSet/>
      <dgm:spPr/>
      <dgm:t>
        <a:bodyPr/>
        <a:lstStyle/>
        <a:p>
          <a:endParaRPr lang="en-US"/>
        </a:p>
      </dgm:t>
    </dgm:pt>
    <dgm:pt modelId="{DCE06D12-B207-4B82-AB3B-911B8A2527F5}" type="sibTrans" cxnId="{D4AC29ED-F636-4C23-83E9-D9BDEBF244AA}">
      <dgm:prSet/>
      <dgm:spPr/>
      <dgm:t>
        <a:bodyPr/>
        <a:lstStyle/>
        <a:p>
          <a:endParaRPr lang="en-US"/>
        </a:p>
      </dgm:t>
    </dgm:pt>
    <dgm:pt modelId="{730FA716-20AB-45EB-B581-C4A6D401D5E7}" type="pres">
      <dgm:prSet presAssocID="{CE45EF6A-BA29-4B79-8573-C50FBD3DD0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8105D-1B06-4555-80C5-092A6A5C84AC}" type="pres">
      <dgm:prSet presAssocID="{77500949-A4F3-4D27-AB58-B49B17DE59E0}" presName="hierRoot1" presStyleCnt="0"/>
      <dgm:spPr/>
    </dgm:pt>
    <dgm:pt modelId="{0A73D899-A313-4641-9893-E50BD943B651}" type="pres">
      <dgm:prSet presAssocID="{77500949-A4F3-4D27-AB58-B49B17DE59E0}" presName="composite" presStyleCnt="0"/>
      <dgm:spPr/>
    </dgm:pt>
    <dgm:pt modelId="{A7083043-F3F4-48F7-AFFA-74BE67356C5B}" type="pres">
      <dgm:prSet presAssocID="{77500949-A4F3-4D27-AB58-B49B17DE59E0}" presName="background" presStyleLbl="node0" presStyleIdx="0" presStyleCnt="3"/>
      <dgm:spPr/>
    </dgm:pt>
    <dgm:pt modelId="{B1D6202E-92E7-4491-ACD0-337C66DFE7AB}" type="pres">
      <dgm:prSet presAssocID="{77500949-A4F3-4D27-AB58-B49B17DE59E0}" presName="text" presStyleLbl="fgAcc0" presStyleIdx="0" presStyleCnt="3">
        <dgm:presLayoutVars>
          <dgm:chPref val="3"/>
        </dgm:presLayoutVars>
      </dgm:prSet>
      <dgm:spPr/>
    </dgm:pt>
    <dgm:pt modelId="{53F88A7D-D7A7-4C06-B67C-9F04CE7D5CC4}" type="pres">
      <dgm:prSet presAssocID="{77500949-A4F3-4D27-AB58-B49B17DE59E0}" presName="hierChild2" presStyleCnt="0"/>
      <dgm:spPr/>
    </dgm:pt>
    <dgm:pt modelId="{8C75469D-B88B-49DE-90B1-5159D36512B5}" type="pres">
      <dgm:prSet presAssocID="{E0F8A9F1-618A-45B5-B1B7-2193441DE12D}" presName="hierRoot1" presStyleCnt="0"/>
      <dgm:spPr/>
    </dgm:pt>
    <dgm:pt modelId="{50C7C838-45E8-447C-ACED-E4606494C25A}" type="pres">
      <dgm:prSet presAssocID="{E0F8A9F1-618A-45B5-B1B7-2193441DE12D}" presName="composite" presStyleCnt="0"/>
      <dgm:spPr/>
    </dgm:pt>
    <dgm:pt modelId="{740A9B42-1EB1-4351-863A-5281FAED3F44}" type="pres">
      <dgm:prSet presAssocID="{E0F8A9F1-618A-45B5-B1B7-2193441DE12D}" presName="background" presStyleLbl="node0" presStyleIdx="1" presStyleCnt="3"/>
      <dgm:spPr/>
    </dgm:pt>
    <dgm:pt modelId="{A8D55BE2-1D5E-4BCE-BC18-9EC22DC32E40}" type="pres">
      <dgm:prSet presAssocID="{E0F8A9F1-618A-45B5-B1B7-2193441DE12D}" presName="text" presStyleLbl="fgAcc0" presStyleIdx="1" presStyleCnt="3">
        <dgm:presLayoutVars>
          <dgm:chPref val="3"/>
        </dgm:presLayoutVars>
      </dgm:prSet>
      <dgm:spPr/>
    </dgm:pt>
    <dgm:pt modelId="{9ED62C14-2633-4706-A83E-3A222090993C}" type="pres">
      <dgm:prSet presAssocID="{E0F8A9F1-618A-45B5-B1B7-2193441DE12D}" presName="hierChild2" presStyleCnt="0"/>
      <dgm:spPr/>
    </dgm:pt>
    <dgm:pt modelId="{4E8191FD-4DC4-4B67-AB01-54FB5D365192}" type="pres">
      <dgm:prSet presAssocID="{059F4BA3-C501-448F-AE1C-C220B220E6CF}" presName="hierRoot1" presStyleCnt="0"/>
      <dgm:spPr/>
    </dgm:pt>
    <dgm:pt modelId="{B6EC6272-3F3E-4DF0-B65E-8E17AAC0F1CC}" type="pres">
      <dgm:prSet presAssocID="{059F4BA3-C501-448F-AE1C-C220B220E6CF}" presName="composite" presStyleCnt="0"/>
      <dgm:spPr/>
    </dgm:pt>
    <dgm:pt modelId="{1C32F878-BDE3-446C-974B-6CEF4EA5EB2A}" type="pres">
      <dgm:prSet presAssocID="{059F4BA3-C501-448F-AE1C-C220B220E6CF}" presName="background" presStyleLbl="node0" presStyleIdx="2" presStyleCnt="3"/>
      <dgm:spPr/>
    </dgm:pt>
    <dgm:pt modelId="{3199CA7C-2705-4927-B1A0-4CA5E78936C8}" type="pres">
      <dgm:prSet presAssocID="{059F4BA3-C501-448F-AE1C-C220B220E6CF}" presName="text" presStyleLbl="fgAcc0" presStyleIdx="2" presStyleCnt="3">
        <dgm:presLayoutVars>
          <dgm:chPref val="3"/>
        </dgm:presLayoutVars>
      </dgm:prSet>
      <dgm:spPr/>
    </dgm:pt>
    <dgm:pt modelId="{F15A5929-CDC6-43B8-873B-1A302856C8B1}" type="pres">
      <dgm:prSet presAssocID="{059F4BA3-C501-448F-AE1C-C220B220E6CF}" presName="hierChild2" presStyleCnt="0"/>
      <dgm:spPr/>
    </dgm:pt>
  </dgm:ptLst>
  <dgm:cxnLst>
    <dgm:cxn modelId="{D424731B-7BC1-4439-BB0F-873BB20E9E72}" type="presOf" srcId="{CE45EF6A-BA29-4B79-8573-C50FBD3DD073}" destId="{730FA716-20AB-45EB-B581-C4A6D401D5E7}" srcOrd="0" destOrd="0" presId="urn:microsoft.com/office/officeart/2005/8/layout/hierarchy1"/>
    <dgm:cxn modelId="{2496D65D-4BDF-47EF-9824-92CEC0E0B87B}" srcId="{CE45EF6A-BA29-4B79-8573-C50FBD3DD073}" destId="{77500949-A4F3-4D27-AB58-B49B17DE59E0}" srcOrd="0" destOrd="0" parTransId="{6B1D7109-5F80-42D1-A06F-F033C18DBC90}" sibTransId="{370BEDBC-B473-4112-BC85-A623840ABFAF}"/>
    <dgm:cxn modelId="{90955F48-AA68-4F85-8539-717D525E5F4F}" srcId="{CE45EF6A-BA29-4B79-8573-C50FBD3DD073}" destId="{E0F8A9F1-618A-45B5-B1B7-2193441DE12D}" srcOrd="1" destOrd="0" parTransId="{8828E182-BC55-4E73-8F16-369092992346}" sibTransId="{0992D1D1-52C3-4A6D-AE62-4FCF8B5193A8}"/>
    <dgm:cxn modelId="{4F70A86A-1475-4352-9F4C-7F63639C1F3C}" type="presOf" srcId="{059F4BA3-C501-448F-AE1C-C220B220E6CF}" destId="{3199CA7C-2705-4927-B1A0-4CA5E78936C8}" srcOrd="0" destOrd="0" presId="urn:microsoft.com/office/officeart/2005/8/layout/hierarchy1"/>
    <dgm:cxn modelId="{A659E29B-4803-4AED-A7D0-586C6018AC7F}" type="presOf" srcId="{77500949-A4F3-4D27-AB58-B49B17DE59E0}" destId="{B1D6202E-92E7-4491-ACD0-337C66DFE7AB}" srcOrd="0" destOrd="0" presId="urn:microsoft.com/office/officeart/2005/8/layout/hierarchy1"/>
    <dgm:cxn modelId="{D4AC29ED-F636-4C23-83E9-D9BDEBF244AA}" srcId="{CE45EF6A-BA29-4B79-8573-C50FBD3DD073}" destId="{059F4BA3-C501-448F-AE1C-C220B220E6CF}" srcOrd="2" destOrd="0" parTransId="{926BE0C7-1763-403F-B633-17D08A2ACF85}" sibTransId="{DCE06D12-B207-4B82-AB3B-911B8A2527F5}"/>
    <dgm:cxn modelId="{222918FD-991F-423C-86ED-21B1B24B3BBB}" type="presOf" srcId="{E0F8A9F1-618A-45B5-B1B7-2193441DE12D}" destId="{A8D55BE2-1D5E-4BCE-BC18-9EC22DC32E40}" srcOrd="0" destOrd="0" presId="urn:microsoft.com/office/officeart/2005/8/layout/hierarchy1"/>
    <dgm:cxn modelId="{CD8FBCEA-8CA1-4943-A035-B848CAF95803}" type="presParOf" srcId="{730FA716-20AB-45EB-B581-C4A6D401D5E7}" destId="{7398105D-1B06-4555-80C5-092A6A5C84AC}" srcOrd="0" destOrd="0" presId="urn:microsoft.com/office/officeart/2005/8/layout/hierarchy1"/>
    <dgm:cxn modelId="{B0515684-B6B3-404B-9BD2-B54741CDF0A8}" type="presParOf" srcId="{7398105D-1B06-4555-80C5-092A6A5C84AC}" destId="{0A73D899-A313-4641-9893-E50BD943B651}" srcOrd="0" destOrd="0" presId="urn:microsoft.com/office/officeart/2005/8/layout/hierarchy1"/>
    <dgm:cxn modelId="{CBFA340F-4F4C-40D1-A441-D576790CC504}" type="presParOf" srcId="{0A73D899-A313-4641-9893-E50BD943B651}" destId="{A7083043-F3F4-48F7-AFFA-74BE67356C5B}" srcOrd="0" destOrd="0" presId="urn:microsoft.com/office/officeart/2005/8/layout/hierarchy1"/>
    <dgm:cxn modelId="{DFB648FE-1463-4335-A00D-BC8C8AEAB7AF}" type="presParOf" srcId="{0A73D899-A313-4641-9893-E50BD943B651}" destId="{B1D6202E-92E7-4491-ACD0-337C66DFE7AB}" srcOrd="1" destOrd="0" presId="urn:microsoft.com/office/officeart/2005/8/layout/hierarchy1"/>
    <dgm:cxn modelId="{DEC856C9-B79B-491C-BBCC-FFC546C6364D}" type="presParOf" srcId="{7398105D-1B06-4555-80C5-092A6A5C84AC}" destId="{53F88A7D-D7A7-4C06-B67C-9F04CE7D5CC4}" srcOrd="1" destOrd="0" presId="urn:microsoft.com/office/officeart/2005/8/layout/hierarchy1"/>
    <dgm:cxn modelId="{B394EE0E-EE96-4437-9C37-881A86B6890D}" type="presParOf" srcId="{730FA716-20AB-45EB-B581-C4A6D401D5E7}" destId="{8C75469D-B88B-49DE-90B1-5159D36512B5}" srcOrd="1" destOrd="0" presId="urn:microsoft.com/office/officeart/2005/8/layout/hierarchy1"/>
    <dgm:cxn modelId="{73A87918-41BB-4CB0-A9A7-4001DF3F287C}" type="presParOf" srcId="{8C75469D-B88B-49DE-90B1-5159D36512B5}" destId="{50C7C838-45E8-447C-ACED-E4606494C25A}" srcOrd="0" destOrd="0" presId="urn:microsoft.com/office/officeart/2005/8/layout/hierarchy1"/>
    <dgm:cxn modelId="{AB35EF9C-D7A6-4260-AACF-A54632421AD6}" type="presParOf" srcId="{50C7C838-45E8-447C-ACED-E4606494C25A}" destId="{740A9B42-1EB1-4351-863A-5281FAED3F44}" srcOrd="0" destOrd="0" presId="urn:microsoft.com/office/officeart/2005/8/layout/hierarchy1"/>
    <dgm:cxn modelId="{2195CA31-AA60-49E5-B6A5-598E93405EB6}" type="presParOf" srcId="{50C7C838-45E8-447C-ACED-E4606494C25A}" destId="{A8D55BE2-1D5E-4BCE-BC18-9EC22DC32E40}" srcOrd="1" destOrd="0" presId="urn:microsoft.com/office/officeart/2005/8/layout/hierarchy1"/>
    <dgm:cxn modelId="{0C922E88-4431-44C9-966C-AE6F71B03546}" type="presParOf" srcId="{8C75469D-B88B-49DE-90B1-5159D36512B5}" destId="{9ED62C14-2633-4706-A83E-3A222090993C}" srcOrd="1" destOrd="0" presId="urn:microsoft.com/office/officeart/2005/8/layout/hierarchy1"/>
    <dgm:cxn modelId="{01E28A8E-0F12-4B77-8F9F-8AA720C3D2E6}" type="presParOf" srcId="{730FA716-20AB-45EB-B581-C4A6D401D5E7}" destId="{4E8191FD-4DC4-4B67-AB01-54FB5D365192}" srcOrd="2" destOrd="0" presId="urn:microsoft.com/office/officeart/2005/8/layout/hierarchy1"/>
    <dgm:cxn modelId="{70C3A037-F7EB-44C5-A42A-65A7942383CC}" type="presParOf" srcId="{4E8191FD-4DC4-4B67-AB01-54FB5D365192}" destId="{B6EC6272-3F3E-4DF0-B65E-8E17AAC0F1CC}" srcOrd="0" destOrd="0" presId="urn:microsoft.com/office/officeart/2005/8/layout/hierarchy1"/>
    <dgm:cxn modelId="{6C9CAF28-92CC-4CAB-B4C0-839EDF95C4EA}" type="presParOf" srcId="{B6EC6272-3F3E-4DF0-B65E-8E17AAC0F1CC}" destId="{1C32F878-BDE3-446C-974B-6CEF4EA5EB2A}" srcOrd="0" destOrd="0" presId="urn:microsoft.com/office/officeart/2005/8/layout/hierarchy1"/>
    <dgm:cxn modelId="{1FFBD1B5-5A1F-45A3-9606-A60304EAF06E}" type="presParOf" srcId="{B6EC6272-3F3E-4DF0-B65E-8E17AAC0F1CC}" destId="{3199CA7C-2705-4927-B1A0-4CA5E78936C8}" srcOrd="1" destOrd="0" presId="urn:microsoft.com/office/officeart/2005/8/layout/hierarchy1"/>
    <dgm:cxn modelId="{2892F211-0EC6-4301-AB8A-8B100A67FFB1}" type="presParOf" srcId="{4E8191FD-4DC4-4B67-AB01-54FB5D365192}" destId="{F15A5929-CDC6-43B8-873B-1A302856C8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EE5BA-3559-48A8-9065-25ED0316AB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9FD1F-004F-4747-A11A-C4EA84EA0208}">
      <dgm:prSet/>
      <dgm:spPr/>
      <dgm:t>
        <a:bodyPr/>
        <a:lstStyle/>
        <a:p>
          <a:r>
            <a:rPr lang="en-US" dirty="0"/>
            <a:t>You’re approaching a sharp left turn? T/F</a:t>
          </a:r>
        </a:p>
      </dgm:t>
    </dgm:pt>
    <dgm:pt modelId="{340338D5-7EFD-482A-8EC7-294E6B8DE8E6}" type="parTrans" cxnId="{76D858A1-672F-41E6-81C4-59468638F2C6}">
      <dgm:prSet/>
      <dgm:spPr/>
      <dgm:t>
        <a:bodyPr/>
        <a:lstStyle/>
        <a:p>
          <a:endParaRPr lang="en-US"/>
        </a:p>
      </dgm:t>
    </dgm:pt>
    <dgm:pt modelId="{7042F5B4-951C-46FB-8F36-B62838664B54}" type="sibTrans" cxnId="{76D858A1-672F-41E6-81C4-59468638F2C6}">
      <dgm:prSet/>
      <dgm:spPr/>
      <dgm:t>
        <a:bodyPr/>
        <a:lstStyle/>
        <a:p>
          <a:endParaRPr lang="en-US"/>
        </a:p>
      </dgm:t>
    </dgm:pt>
    <dgm:pt modelId="{FC3A3118-7DCE-48B7-A9E0-72C2962001E9}">
      <dgm:prSet/>
      <dgm:spPr/>
      <dgm:t>
        <a:bodyPr/>
        <a:lstStyle/>
        <a:p>
          <a:r>
            <a:rPr lang="en-US" dirty="0"/>
            <a:t>There is a traffic control signal ahead? T/F</a:t>
          </a:r>
        </a:p>
      </dgm:t>
    </dgm:pt>
    <dgm:pt modelId="{573BB6DB-CF0E-4B8D-9A90-1734227A0544}" type="parTrans" cxnId="{6ECE56F4-1069-477F-8DB5-2C4784AE5546}">
      <dgm:prSet/>
      <dgm:spPr/>
      <dgm:t>
        <a:bodyPr/>
        <a:lstStyle/>
        <a:p>
          <a:endParaRPr lang="en-US"/>
        </a:p>
      </dgm:t>
    </dgm:pt>
    <dgm:pt modelId="{7CC69A9F-9B94-4EAC-A8BF-160CB30EAB4C}" type="sibTrans" cxnId="{6ECE56F4-1069-477F-8DB5-2C4784AE5546}">
      <dgm:prSet/>
      <dgm:spPr/>
      <dgm:t>
        <a:bodyPr/>
        <a:lstStyle/>
        <a:p>
          <a:endParaRPr lang="en-US"/>
        </a:p>
      </dgm:t>
    </dgm:pt>
    <dgm:pt modelId="{3A2C8B1F-FEC9-405C-878B-054D300368E5}">
      <dgm:prSet/>
      <dgm:spPr/>
      <dgm:t>
        <a:bodyPr/>
        <a:lstStyle/>
        <a:p>
          <a:r>
            <a:rPr lang="en-US" dirty="0"/>
            <a:t>Recommended speed is 30mph? T/F</a:t>
          </a:r>
        </a:p>
      </dgm:t>
    </dgm:pt>
    <dgm:pt modelId="{8F3BBE36-A7FC-463C-A375-DA7CAF68F0F4}" type="parTrans" cxnId="{66510CA4-0DE6-49EE-8958-7DAAAFAB4049}">
      <dgm:prSet/>
      <dgm:spPr/>
      <dgm:t>
        <a:bodyPr/>
        <a:lstStyle/>
        <a:p>
          <a:endParaRPr lang="en-US"/>
        </a:p>
      </dgm:t>
    </dgm:pt>
    <dgm:pt modelId="{A54DB432-7CA8-45DB-B802-5203B9966D5E}" type="sibTrans" cxnId="{66510CA4-0DE6-49EE-8958-7DAAAFAB4049}">
      <dgm:prSet/>
      <dgm:spPr/>
      <dgm:t>
        <a:bodyPr/>
        <a:lstStyle/>
        <a:p>
          <a:endParaRPr lang="en-US"/>
        </a:p>
      </dgm:t>
    </dgm:pt>
    <dgm:pt modelId="{87E045EA-F2EB-4E8C-BC04-68652068A9FB}" type="pres">
      <dgm:prSet presAssocID="{7CBEE5BA-3559-48A8-9065-25ED0316AB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3E58ED-28D7-4725-BAFE-22141B00DED5}" type="pres">
      <dgm:prSet presAssocID="{5699FD1F-004F-4747-A11A-C4EA84EA0208}" presName="hierRoot1" presStyleCnt="0"/>
      <dgm:spPr/>
    </dgm:pt>
    <dgm:pt modelId="{447936A3-FAB3-4C46-A226-055C8A92D5E7}" type="pres">
      <dgm:prSet presAssocID="{5699FD1F-004F-4747-A11A-C4EA84EA0208}" presName="composite" presStyleCnt="0"/>
      <dgm:spPr/>
    </dgm:pt>
    <dgm:pt modelId="{046640B9-758A-4745-BAEE-803892144C1B}" type="pres">
      <dgm:prSet presAssocID="{5699FD1F-004F-4747-A11A-C4EA84EA0208}" presName="background" presStyleLbl="node0" presStyleIdx="0" presStyleCnt="3"/>
      <dgm:spPr/>
    </dgm:pt>
    <dgm:pt modelId="{D64D6739-9298-43F9-B29D-9B32B9E07762}" type="pres">
      <dgm:prSet presAssocID="{5699FD1F-004F-4747-A11A-C4EA84EA0208}" presName="text" presStyleLbl="fgAcc0" presStyleIdx="0" presStyleCnt="3">
        <dgm:presLayoutVars>
          <dgm:chPref val="3"/>
        </dgm:presLayoutVars>
      </dgm:prSet>
      <dgm:spPr/>
    </dgm:pt>
    <dgm:pt modelId="{D4A5AF05-364C-4A2B-8940-DCD205636094}" type="pres">
      <dgm:prSet presAssocID="{5699FD1F-004F-4747-A11A-C4EA84EA0208}" presName="hierChild2" presStyleCnt="0"/>
      <dgm:spPr/>
    </dgm:pt>
    <dgm:pt modelId="{D3AF205C-AF34-41B3-A624-807CCD4A6711}" type="pres">
      <dgm:prSet presAssocID="{FC3A3118-7DCE-48B7-A9E0-72C2962001E9}" presName="hierRoot1" presStyleCnt="0"/>
      <dgm:spPr/>
    </dgm:pt>
    <dgm:pt modelId="{2754EE91-B714-420D-807F-86BF63796324}" type="pres">
      <dgm:prSet presAssocID="{FC3A3118-7DCE-48B7-A9E0-72C2962001E9}" presName="composite" presStyleCnt="0"/>
      <dgm:spPr/>
    </dgm:pt>
    <dgm:pt modelId="{F9AE1667-88D9-40B8-872D-847886580FBC}" type="pres">
      <dgm:prSet presAssocID="{FC3A3118-7DCE-48B7-A9E0-72C2962001E9}" presName="background" presStyleLbl="node0" presStyleIdx="1" presStyleCnt="3"/>
      <dgm:spPr/>
    </dgm:pt>
    <dgm:pt modelId="{EDDA8053-33DB-418E-86C0-E0D36B196E8F}" type="pres">
      <dgm:prSet presAssocID="{FC3A3118-7DCE-48B7-A9E0-72C2962001E9}" presName="text" presStyleLbl="fgAcc0" presStyleIdx="1" presStyleCnt="3">
        <dgm:presLayoutVars>
          <dgm:chPref val="3"/>
        </dgm:presLayoutVars>
      </dgm:prSet>
      <dgm:spPr/>
    </dgm:pt>
    <dgm:pt modelId="{C6E89652-DD3E-4260-95BE-E4EBC3CE752F}" type="pres">
      <dgm:prSet presAssocID="{FC3A3118-7DCE-48B7-A9E0-72C2962001E9}" presName="hierChild2" presStyleCnt="0"/>
      <dgm:spPr/>
    </dgm:pt>
    <dgm:pt modelId="{E3D2DA22-38B3-401A-899B-B7EE5FA573AA}" type="pres">
      <dgm:prSet presAssocID="{3A2C8B1F-FEC9-405C-878B-054D300368E5}" presName="hierRoot1" presStyleCnt="0"/>
      <dgm:spPr/>
    </dgm:pt>
    <dgm:pt modelId="{6B70BB9A-D937-421F-8C23-FED32575C3B5}" type="pres">
      <dgm:prSet presAssocID="{3A2C8B1F-FEC9-405C-878B-054D300368E5}" presName="composite" presStyleCnt="0"/>
      <dgm:spPr/>
    </dgm:pt>
    <dgm:pt modelId="{FB8DAD97-CAC8-46AD-934A-14A6EDA616C4}" type="pres">
      <dgm:prSet presAssocID="{3A2C8B1F-FEC9-405C-878B-054D300368E5}" presName="background" presStyleLbl="node0" presStyleIdx="2" presStyleCnt="3"/>
      <dgm:spPr/>
    </dgm:pt>
    <dgm:pt modelId="{947D058C-86D4-48AC-914B-E42F3F8B5832}" type="pres">
      <dgm:prSet presAssocID="{3A2C8B1F-FEC9-405C-878B-054D300368E5}" presName="text" presStyleLbl="fgAcc0" presStyleIdx="2" presStyleCnt="3">
        <dgm:presLayoutVars>
          <dgm:chPref val="3"/>
        </dgm:presLayoutVars>
      </dgm:prSet>
      <dgm:spPr/>
    </dgm:pt>
    <dgm:pt modelId="{1333BB77-890F-4C33-AABD-AEDCD47391B1}" type="pres">
      <dgm:prSet presAssocID="{3A2C8B1F-FEC9-405C-878B-054D300368E5}" presName="hierChild2" presStyleCnt="0"/>
      <dgm:spPr/>
    </dgm:pt>
  </dgm:ptLst>
  <dgm:cxnLst>
    <dgm:cxn modelId="{2AB6E210-EDFD-417D-92CA-B66EF315C263}" type="presOf" srcId="{FC3A3118-7DCE-48B7-A9E0-72C2962001E9}" destId="{EDDA8053-33DB-418E-86C0-E0D36B196E8F}" srcOrd="0" destOrd="0" presId="urn:microsoft.com/office/officeart/2005/8/layout/hierarchy1"/>
    <dgm:cxn modelId="{84B52A7A-9DAF-442C-869B-C6EBAEAB0F3F}" type="presOf" srcId="{5699FD1F-004F-4747-A11A-C4EA84EA0208}" destId="{D64D6739-9298-43F9-B29D-9B32B9E07762}" srcOrd="0" destOrd="0" presId="urn:microsoft.com/office/officeart/2005/8/layout/hierarchy1"/>
    <dgm:cxn modelId="{92B0E587-9FB3-4FE3-9D73-5B361CF1E094}" type="presOf" srcId="{7CBEE5BA-3559-48A8-9065-25ED0316ABE3}" destId="{87E045EA-F2EB-4E8C-BC04-68652068A9FB}" srcOrd="0" destOrd="0" presId="urn:microsoft.com/office/officeart/2005/8/layout/hierarchy1"/>
    <dgm:cxn modelId="{76D858A1-672F-41E6-81C4-59468638F2C6}" srcId="{7CBEE5BA-3559-48A8-9065-25ED0316ABE3}" destId="{5699FD1F-004F-4747-A11A-C4EA84EA0208}" srcOrd="0" destOrd="0" parTransId="{340338D5-7EFD-482A-8EC7-294E6B8DE8E6}" sibTransId="{7042F5B4-951C-46FB-8F36-B62838664B54}"/>
    <dgm:cxn modelId="{66510CA4-0DE6-49EE-8958-7DAAAFAB4049}" srcId="{7CBEE5BA-3559-48A8-9065-25ED0316ABE3}" destId="{3A2C8B1F-FEC9-405C-878B-054D300368E5}" srcOrd="2" destOrd="0" parTransId="{8F3BBE36-A7FC-463C-A375-DA7CAF68F0F4}" sibTransId="{A54DB432-7CA8-45DB-B802-5203B9966D5E}"/>
    <dgm:cxn modelId="{08721BAF-E594-4D7B-83B3-47A229BF4582}" type="presOf" srcId="{3A2C8B1F-FEC9-405C-878B-054D300368E5}" destId="{947D058C-86D4-48AC-914B-E42F3F8B5832}" srcOrd="0" destOrd="0" presId="urn:microsoft.com/office/officeart/2005/8/layout/hierarchy1"/>
    <dgm:cxn modelId="{6ECE56F4-1069-477F-8DB5-2C4784AE5546}" srcId="{7CBEE5BA-3559-48A8-9065-25ED0316ABE3}" destId="{FC3A3118-7DCE-48B7-A9E0-72C2962001E9}" srcOrd="1" destOrd="0" parTransId="{573BB6DB-CF0E-4B8D-9A90-1734227A0544}" sibTransId="{7CC69A9F-9B94-4EAC-A8BF-160CB30EAB4C}"/>
    <dgm:cxn modelId="{B1F2752E-4EFA-412A-B505-4B16BCC16A3D}" type="presParOf" srcId="{87E045EA-F2EB-4E8C-BC04-68652068A9FB}" destId="{BC3E58ED-28D7-4725-BAFE-22141B00DED5}" srcOrd="0" destOrd="0" presId="urn:microsoft.com/office/officeart/2005/8/layout/hierarchy1"/>
    <dgm:cxn modelId="{44CB3097-30D7-4BBF-B92E-647F35C6C225}" type="presParOf" srcId="{BC3E58ED-28D7-4725-BAFE-22141B00DED5}" destId="{447936A3-FAB3-4C46-A226-055C8A92D5E7}" srcOrd="0" destOrd="0" presId="urn:microsoft.com/office/officeart/2005/8/layout/hierarchy1"/>
    <dgm:cxn modelId="{B57BF248-F924-4C17-88E6-0D8165C9F6AF}" type="presParOf" srcId="{447936A3-FAB3-4C46-A226-055C8A92D5E7}" destId="{046640B9-758A-4745-BAEE-803892144C1B}" srcOrd="0" destOrd="0" presId="urn:microsoft.com/office/officeart/2005/8/layout/hierarchy1"/>
    <dgm:cxn modelId="{519703DB-46DB-43A2-9EA3-9A30145DF819}" type="presParOf" srcId="{447936A3-FAB3-4C46-A226-055C8A92D5E7}" destId="{D64D6739-9298-43F9-B29D-9B32B9E07762}" srcOrd="1" destOrd="0" presId="urn:microsoft.com/office/officeart/2005/8/layout/hierarchy1"/>
    <dgm:cxn modelId="{947E77A7-8F69-4BB8-AA47-CEA78C45A7CC}" type="presParOf" srcId="{BC3E58ED-28D7-4725-BAFE-22141B00DED5}" destId="{D4A5AF05-364C-4A2B-8940-DCD205636094}" srcOrd="1" destOrd="0" presId="urn:microsoft.com/office/officeart/2005/8/layout/hierarchy1"/>
    <dgm:cxn modelId="{B403B52F-E5CE-4024-AD85-81B3F26398E4}" type="presParOf" srcId="{87E045EA-F2EB-4E8C-BC04-68652068A9FB}" destId="{D3AF205C-AF34-41B3-A624-807CCD4A6711}" srcOrd="1" destOrd="0" presId="urn:microsoft.com/office/officeart/2005/8/layout/hierarchy1"/>
    <dgm:cxn modelId="{1E65D6EA-2B95-44AC-A634-4329AF02302B}" type="presParOf" srcId="{D3AF205C-AF34-41B3-A624-807CCD4A6711}" destId="{2754EE91-B714-420D-807F-86BF63796324}" srcOrd="0" destOrd="0" presId="urn:microsoft.com/office/officeart/2005/8/layout/hierarchy1"/>
    <dgm:cxn modelId="{6E768ED6-ABCB-4261-BA8C-4DA24F1F7D92}" type="presParOf" srcId="{2754EE91-B714-420D-807F-86BF63796324}" destId="{F9AE1667-88D9-40B8-872D-847886580FBC}" srcOrd="0" destOrd="0" presId="urn:microsoft.com/office/officeart/2005/8/layout/hierarchy1"/>
    <dgm:cxn modelId="{3EFCF434-81B2-4455-BFDA-CA9CDDEFF277}" type="presParOf" srcId="{2754EE91-B714-420D-807F-86BF63796324}" destId="{EDDA8053-33DB-418E-86C0-E0D36B196E8F}" srcOrd="1" destOrd="0" presId="urn:microsoft.com/office/officeart/2005/8/layout/hierarchy1"/>
    <dgm:cxn modelId="{CFDDB741-690A-4947-9F37-0FCC411F8757}" type="presParOf" srcId="{D3AF205C-AF34-41B3-A624-807CCD4A6711}" destId="{C6E89652-DD3E-4260-95BE-E4EBC3CE752F}" srcOrd="1" destOrd="0" presId="urn:microsoft.com/office/officeart/2005/8/layout/hierarchy1"/>
    <dgm:cxn modelId="{92837E2A-2C01-44D6-A986-6925B2A93025}" type="presParOf" srcId="{87E045EA-F2EB-4E8C-BC04-68652068A9FB}" destId="{E3D2DA22-38B3-401A-899B-B7EE5FA573AA}" srcOrd="2" destOrd="0" presId="urn:microsoft.com/office/officeart/2005/8/layout/hierarchy1"/>
    <dgm:cxn modelId="{DB06E122-279F-48CA-81F4-3096014C0441}" type="presParOf" srcId="{E3D2DA22-38B3-401A-899B-B7EE5FA573AA}" destId="{6B70BB9A-D937-421F-8C23-FED32575C3B5}" srcOrd="0" destOrd="0" presId="urn:microsoft.com/office/officeart/2005/8/layout/hierarchy1"/>
    <dgm:cxn modelId="{AF9CEFB9-5793-463B-9724-085ABC0353E2}" type="presParOf" srcId="{6B70BB9A-D937-421F-8C23-FED32575C3B5}" destId="{FB8DAD97-CAC8-46AD-934A-14A6EDA616C4}" srcOrd="0" destOrd="0" presId="urn:microsoft.com/office/officeart/2005/8/layout/hierarchy1"/>
    <dgm:cxn modelId="{E9615056-CACA-483B-B570-C72F4C37D993}" type="presParOf" srcId="{6B70BB9A-D937-421F-8C23-FED32575C3B5}" destId="{947D058C-86D4-48AC-914B-E42F3F8B5832}" srcOrd="1" destOrd="0" presId="urn:microsoft.com/office/officeart/2005/8/layout/hierarchy1"/>
    <dgm:cxn modelId="{960D3CAD-3B7B-45FD-A232-3E72C276DA1D}" type="presParOf" srcId="{E3D2DA22-38B3-401A-899B-B7EE5FA573AA}" destId="{1333BB77-890F-4C33-AABD-AEDCD4739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r>
            <a:rPr lang="en-US" dirty="0"/>
            <a:t>There is a stop line at the intersection? T/F</a:t>
          </a:r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r>
            <a:rPr lang="en-US" dirty="0"/>
            <a:t>You can make a right turn on red? T/F</a:t>
          </a:r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EE344DD2-F76F-4C0F-B6B7-D306F7B0FE78}">
      <dgm:prSet/>
      <dgm:spPr/>
      <dgm:t>
        <a:bodyPr/>
        <a:lstStyle/>
        <a:p>
          <a:r>
            <a:rPr lang="en-US" dirty="0"/>
            <a:t>The traffic light is green? T/F</a:t>
          </a:r>
        </a:p>
      </dgm:t>
    </dgm:pt>
    <dgm:pt modelId="{71410F06-2539-419E-9BA3-2B5095720BD2}" type="parTrans" cxnId="{813675B6-AF97-47A9-886A-C758EA577A23}">
      <dgm:prSet/>
      <dgm:spPr/>
      <dgm:t>
        <a:bodyPr/>
        <a:lstStyle/>
        <a:p>
          <a:endParaRPr lang="en-US"/>
        </a:p>
      </dgm:t>
    </dgm:pt>
    <dgm:pt modelId="{8D57C09F-9046-4303-BD96-276366E8613D}" type="sibTrans" cxnId="{813675B6-AF97-47A9-886A-C758EA577A23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1" presStyleCnt="3"/>
      <dgm:spPr/>
    </dgm:pt>
    <dgm:pt modelId="{4E9271B2-BCCA-474E-8F44-A4B14E492CD6}" type="pres">
      <dgm:prSet presAssocID="{89C1C666-94ED-4D29-87F6-037687B6A2E2}" presName="text" presStyleLbl="fgAcc0" presStyleIdx="1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  <dgm:pt modelId="{E99BCE14-304F-434F-9D13-5328B2FC00B1}" type="pres">
      <dgm:prSet presAssocID="{EE344DD2-F76F-4C0F-B6B7-D306F7B0FE78}" presName="hierRoot1" presStyleCnt="0"/>
      <dgm:spPr/>
    </dgm:pt>
    <dgm:pt modelId="{B60BCA39-F3E7-4831-8DBF-D44CBAAA81FD}" type="pres">
      <dgm:prSet presAssocID="{EE344DD2-F76F-4C0F-B6B7-D306F7B0FE78}" presName="composite" presStyleCnt="0"/>
      <dgm:spPr/>
    </dgm:pt>
    <dgm:pt modelId="{6181FD63-72A1-4861-9E40-FC06FCD3E0CA}" type="pres">
      <dgm:prSet presAssocID="{EE344DD2-F76F-4C0F-B6B7-D306F7B0FE78}" presName="background" presStyleLbl="node0" presStyleIdx="2" presStyleCnt="3"/>
      <dgm:spPr/>
    </dgm:pt>
    <dgm:pt modelId="{C3CF52EE-4778-4D71-8420-B6C35B1C8FC7}" type="pres">
      <dgm:prSet presAssocID="{EE344DD2-F76F-4C0F-B6B7-D306F7B0FE78}" presName="text" presStyleLbl="fgAcc0" presStyleIdx="2" presStyleCnt="3">
        <dgm:presLayoutVars>
          <dgm:chPref val="3"/>
        </dgm:presLayoutVars>
      </dgm:prSet>
      <dgm:spPr/>
    </dgm:pt>
    <dgm:pt modelId="{7E893FD5-E866-490B-BA11-010B1361B5C0}" type="pres">
      <dgm:prSet presAssocID="{EE344DD2-F76F-4C0F-B6B7-D306F7B0FE78}" presName="hierChild2" presStyleCnt="0"/>
      <dgm:spPr/>
    </dgm:pt>
  </dgm:ptLst>
  <dgm:cxnLst>
    <dgm:cxn modelId="{AF79027A-7DC0-4F4C-9127-6956FF627152}" srcId="{A82D4130-CFF6-4063-BE0D-58759800E96F}" destId="{89C1C666-94ED-4D29-87F6-037687B6A2E2}" srcOrd="1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813675B6-AF97-47A9-886A-C758EA577A23}" srcId="{A82D4130-CFF6-4063-BE0D-58759800E96F}" destId="{EE344DD2-F76F-4C0F-B6B7-D306F7B0FE78}" srcOrd="2" destOrd="0" parTransId="{71410F06-2539-419E-9BA3-2B5095720BD2}" sibTransId="{8D57C09F-9046-4303-BD96-276366E8613D}"/>
    <dgm:cxn modelId="{96E355C2-86C4-4469-96D0-7071941A5297}" type="presOf" srcId="{EE344DD2-F76F-4C0F-B6B7-D306F7B0FE78}" destId="{C3CF52EE-4778-4D71-8420-B6C35B1C8FC7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CE5E3C62-5BC8-4F5C-B8CD-26EA4B35FFAC}" type="presParOf" srcId="{113CECB0-EE33-410C-92C2-A37D7A696B1C}" destId="{5DE465BF-E1AD-4F5A-A42D-17D9EBB9B9AE}" srcOrd="1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  <dgm:cxn modelId="{34AF6FFE-4C2D-47BB-823F-8B373CFE595A}" type="presParOf" srcId="{113CECB0-EE33-410C-92C2-A37D7A696B1C}" destId="{E99BCE14-304F-434F-9D13-5328B2FC00B1}" srcOrd="2" destOrd="0" presId="urn:microsoft.com/office/officeart/2005/8/layout/hierarchy1"/>
    <dgm:cxn modelId="{5F8BF2EF-136D-4C80-8BFE-4AA9072CBDD1}" type="presParOf" srcId="{E99BCE14-304F-434F-9D13-5328B2FC00B1}" destId="{B60BCA39-F3E7-4831-8DBF-D44CBAAA81FD}" srcOrd="0" destOrd="0" presId="urn:microsoft.com/office/officeart/2005/8/layout/hierarchy1"/>
    <dgm:cxn modelId="{4D26823B-FC27-4924-91B7-CC4BE229D0FA}" type="presParOf" srcId="{B60BCA39-F3E7-4831-8DBF-D44CBAAA81FD}" destId="{6181FD63-72A1-4861-9E40-FC06FCD3E0CA}" srcOrd="0" destOrd="0" presId="urn:microsoft.com/office/officeart/2005/8/layout/hierarchy1"/>
    <dgm:cxn modelId="{B3E83DC2-19A3-4454-A837-9C9A0C7E8BE4}" type="presParOf" srcId="{B60BCA39-F3E7-4831-8DBF-D44CBAAA81FD}" destId="{C3CF52EE-4778-4D71-8420-B6C35B1C8FC7}" srcOrd="1" destOrd="0" presId="urn:microsoft.com/office/officeart/2005/8/layout/hierarchy1"/>
    <dgm:cxn modelId="{6C6F34D7-6336-4DDF-8528-BCD8E2178AAF}" type="presParOf" srcId="{E99BCE14-304F-434F-9D13-5328B2FC00B1}" destId="{7E893FD5-E866-490B-BA11-010B1361B5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road ahead is dividing? T/F</a:t>
          </a:r>
          <a:endParaRPr lang="en-US" dirty="0"/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speed limit is 35 mph T/F</a:t>
          </a:r>
          <a:endParaRPr lang="en-US" dirty="0"/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EE344DD2-F76F-4C0F-B6B7-D306F7B0FE78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You are in a passing zone? T/F</a:t>
          </a:r>
          <a:endParaRPr lang="en-US" dirty="0"/>
        </a:p>
      </dgm:t>
    </dgm:pt>
    <dgm:pt modelId="{71410F06-2539-419E-9BA3-2B5095720BD2}" type="parTrans" cxnId="{813675B6-AF97-47A9-886A-C758EA577A23}">
      <dgm:prSet/>
      <dgm:spPr/>
      <dgm:t>
        <a:bodyPr/>
        <a:lstStyle/>
        <a:p>
          <a:endParaRPr lang="en-US"/>
        </a:p>
      </dgm:t>
    </dgm:pt>
    <dgm:pt modelId="{8D57C09F-9046-4303-BD96-276366E8613D}" type="sibTrans" cxnId="{813675B6-AF97-47A9-886A-C758EA577A23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1" presStyleCnt="3"/>
      <dgm:spPr/>
    </dgm:pt>
    <dgm:pt modelId="{4E9271B2-BCCA-474E-8F44-A4B14E492CD6}" type="pres">
      <dgm:prSet presAssocID="{89C1C666-94ED-4D29-87F6-037687B6A2E2}" presName="text" presStyleLbl="fgAcc0" presStyleIdx="1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  <dgm:pt modelId="{E99BCE14-304F-434F-9D13-5328B2FC00B1}" type="pres">
      <dgm:prSet presAssocID="{EE344DD2-F76F-4C0F-B6B7-D306F7B0FE78}" presName="hierRoot1" presStyleCnt="0"/>
      <dgm:spPr/>
    </dgm:pt>
    <dgm:pt modelId="{B60BCA39-F3E7-4831-8DBF-D44CBAAA81FD}" type="pres">
      <dgm:prSet presAssocID="{EE344DD2-F76F-4C0F-B6B7-D306F7B0FE78}" presName="composite" presStyleCnt="0"/>
      <dgm:spPr/>
    </dgm:pt>
    <dgm:pt modelId="{6181FD63-72A1-4861-9E40-FC06FCD3E0CA}" type="pres">
      <dgm:prSet presAssocID="{EE344DD2-F76F-4C0F-B6B7-D306F7B0FE78}" presName="background" presStyleLbl="node0" presStyleIdx="2" presStyleCnt="3"/>
      <dgm:spPr/>
    </dgm:pt>
    <dgm:pt modelId="{C3CF52EE-4778-4D71-8420-B6C35B1C8FC7}" type="pres">
      <dgm:prSet presAssocID="{EE344DD2-F76F-4C0F-B6B7-D306F7B0FE78}" presName="text" presStyleLbl="fgAcc0" presStyleIdx="2" presStyleCnt="3">
        <dgm:presLayoutVars>
          <dgm:chPref val="3"/>
        </dgm:presLayoutVars>
      </dgm:prSet>
      <dgm:spPr/>
    </dgm:pt>
    <dgm:pt modelId="{7E893FD5-E866-490B-BA11-010B1361B5C0}" type="pres">
      <dgm:prSet presAssocID="{EE344DD2-F76F-4C0F-B6B7-D306F7B0FE78}" presName="hierChild2" presStyleCnt="0"/>
      <dgm:spPr/>
    </dgm:pt>
  </dgm:ptLst>
  <dgm:cxnLst>
    <dgm:cxn modelId="{AF79027A-7DC0-4F4C-9127-6956FF627152}" srcId="{A82D4130-CFF6-4063-BE0D-58759800E96F}" destId="{89C1C666-94ED-4D29-87F6-037687B6A2E2}" srcOrd="1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813675B6-AF97-47A9-886A-C758EA577A23}" srcId="{A82D4130-CFF6-4063-BE0D-58759800E96F}" destId="{EE344DD2-F76F-4C0F-B6B7-D306F7B0FE78}" srcOrd="2" destOrd="0" parTransId="{71410F06-2539-419E-9BA3-2B5095720BD2}" sibTransId="{8D57C09F-9046-4303-BD96-276366E8613D}"/>
    <dgm:cxn modelId="{96E355C2-86C4-4469-96D0-7071941A5297}" type="presOf" srcId="{EE344DD2-F76F-4C0F-B6B7-D306F7B0FE78}" destId="{C3CF52EE-4778-4D71-8420-B6C35B1C8FC7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CE5E3C62-5BC8-4F5C-B8CD-26EA4B35FFAC}" type="presParOf" srcId="{113CECB0-EE33-410C-92C2-A37D7A696B1C}" destId="{5DE465BF-E1AD-4F5A-A42D-17D9EBB9B9AE}" srcOrd="1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  <dgm:cxn modelId="{34AF6FFE-4C2D-47BB-823F-8B373CFE595A}" type="presParOf" srcId="{113CECB0-EE33-410C-92C2-A37D7A696B1C}" destId="{E99BCE14-304F-434F-9D13-5328B2FC00B1}" srcOrd="2" destOrd="0" presId="urn:microsoft.com/office/officeart/2005/8/layout/hierarchy1"/>
    <dgm:cxn modelId="{5F8BF2EF-136D-4C80-8BFE-4AA9072CBDD1}" type="presParOf" srcId="{E99BCE14-304F-434F-9D13-5328B2FC00B1}" destId="{B60BCA39-F3E7-4831-8DBF-D44CBAAA81FD}" srcOrd="0" destOrd="0" presId="urn:microsoft.com/office/officeart/2005/8/layout/hierarchy1"/>
    <dgm:cxn modelId="{4D26823B-FC27-4924-91B7-CC4BE229D0FA}" type="presParOf" srcId="{B60BCA39-F3E7-4831-8DBF-D44CBAAA81FD}" destId="{6181FD63-72A1-4861-9E40-FC06FCD3E0CA}" srcOrd="0" destOrd="0" presId="urn:microsoft.com/office/officeart/2005/8/layout/hierarchy1"/>
    <dgm:cxn modelId="{B3E83DC2-19A3-4454-A837-9C9A0C7E8BE4}" type="presParOf" srcId="{B60BCA39-F3E7-4831-8DBF-D44CBAAA81FD}" destId="{C3CF52EE-4778-4D71-8420-B6C35B1C8FC7}" srcOrd="1" destOrd="0" presId="urn:microsoft.com/office/officeart/2005/8/layout/hierarchy1"/>
    <dgm:cxn modelId="{6C6F34D7-6336-4DDF-8528-BCD8E2178AAF}" type="presParOf" srcId="{E99BCE14-304F-434F-9D13-5328B2FC00B1}" destId="{7E893FD5-E866-490B-BA11-010B1361B5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exit speed is posted 40mph T/F </a:t>
          </a:r>
          <a:endParaRPr lang="en-US" dirty="0"/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EE344DD2-F76F-4C0F-B6B7-D306F7B0FE78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Passing is permitted T/F</a:t>
          </a:r>
          <a:endParaRPr lang="en-US" dirty="0"/>
        </a:p>
      </dgm:t>
    </dgm:pt>
    <dgm:pt modelId="{71410F06-2539-419E-9BA3-2B5095720BD2}" type="parTrans" cxnId="{813675B6-AF97-47A9-886A-C758EA577A23}">
      <dgm:prSet/>
      <dgm:spPr/>
      <dgm:t>
        <a:bodyPr/>
        <a:lstStyle/>
        <a:p>
          <a:endParaRPr lang="en-US"/>
        </a:p>
      </dgm:t>
    </dgm:pt>
    <dgm:pt modelId="{8D57C09F-9046-4303-BD96-276366E8613D}" type="sibTrans" cxnId="{813675B6-AF97-47A9-886A-C758EA577A23}">
      <dgm:prSet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pPr>
            <a:buFontTx/>
            <a:buChar char="•"/>
          </a:pPr>
          <a:r>
            <a:rPr lang="en-US" dirty="0"/>
            <a:t>The exit is Exit B Kittanning  T/F</a:t>
          </a:r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1" presStyleCnt="3"/>
      <dgm:spPr/>
    </dgm:pt>
    <dgm:pt modelId="{4E9271B2-BCCA-474E-8F44-A4B14E492CD6}" type="pres">
      <dgm:prSet presAssocID="{89C1C666-94ED-4D29-87F6-037687B6A2E2}" presName="text" presStyleLbl="fgAcc0" presStyleIdx="1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  <dgm:pt modelId="{E99BCE14-304F-434F-9D13-5328B2FC00B1}" type="pres">
      <dgm:prSet presAssocID="{EE344DD2-F76F-4C0F-B6B7-D306F7B0FE78}" presName="hierRoot1" presStyleCnt="0"/>
      <dgm:spPr/>
    </dgm:pt>
    <dgm:pt modelId="{B60BCA39-F3E7-4831-8DBF-D44CBAAA81FD}" type="pres">
      <dgm:prSet presAssocID="{EE344DD2-F76F-4C0F-B6B7-D306F7B0FE78}" presName="composite" presStyleCnt="0"/>
      <dgm:spPr/>
    </dgm:pt>
    <dgm:pt modelId="{6181FD63-72A1-4861-9E40-FC06FCD3E0CA}" type="pres">
      <dgm:prSet presAssocID="{EE344DD2-F76F-4C0F-B6B7-D306F7B0FE78}" presName="background" presStyleLbl="node0" presStyleIdx="2" presStyleCnt="3"/>
      <dgm:spPr/>
    </dgm:pt>
    <dgm:pt modelId="{C3CF52EE-4778-4D71-8420-B6C35B1C8FC7}" type="pres">
      <dgm:prSet presAssocID="{EE344DD2-F76F-4C0F-B6B7-D306F7B0FE78}" presName="text" presStyleLbl="fgAcc0" presStyleIdx="2" presStyleCnt="3">
        <dgm:presLayoutVars>
          <dgm:chPref val="3"/>
        </dgm:presLayoutVars>
      </dgm:prSet>
      <dgm:spPr/>
    </dgm:pt>
    <dgm:pt modelId="{7E893FD5-E866-490B-BA11-010B1361B5C0}" type="pres">
      <dgm:prSet presAssocID="{EE344DD2-F76F-4C0F-B6B7-D306F7B0FE78}" presName="hierChild2" presStyleCnt="0"/>
      <dgm:spPr/>
    </dgm:pt>
  </dgm:ptLst>
  <dgm:cxnLst>
    <dgm:cxn modelId="{AF79027A-7DC0-4F4C-9127-6956FF627152}" srcId="{A82D4130-CFF6-4063-BE0D-58759800E96F}" destId="{89C1C666-94ED-4D29-87F6-037687B6A2E2}" srcOrd="1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813675B6-AF97-47A9-886A-C758EA577A23}" srcId="{A82D4130-CFF6-4063-BE0D-58759800E96F}" destId="{EE344DD2-F76F-4C0F-B6B7-D306F7B0FE78}" srcOrd="2" destOrd="0" parTransId="{71410F06-2539-419E-9BA3-2B5095720BD2}" sibTransId="{8D57C09F-9046-4303-BD96-276366E8613D}"/>
    <dgm:cxn modelId="{96E355C2-86C4-4469-96D0-7071941A5297}" type="presOf" srcId="{EE344DD2-F76F-4C0F-B6B7-D306F7B0FE78}" destId="{C3CF52EE-4778-4D71-8420-B6C35B1C8FC7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CE5E3C62-5BC8-4F5C-B8CD-26EA4B35FFAC}" type="presParOf" srcId="{113CECB0-EE33-410C-92C2-A37D7A696B1C}" destId="{5DE465BF-E1AD-4F5A-A42D-17D9EBB9B9AE}" srcOrd="1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  <dgm:cxn modelId="{34AF6FFE-4C2D-47BB-823F-8B373CFE595A}" type="presParOf" srcId="{113CECB0-EE33-410C-92C2-A37D7A696B1C}" destId="{E99BCE14-304F-434F-9D13-5328B2FC00B1}" srcOrd="2" destOrd="0" presId="urn:microsoft.com/office/officeart/2005/8/layout/hierarchy1"/>
    <dgm:cxn modelId="{5F8BF2EF-136D-4C80-8BFE-4AA9072CBDD1}" type="presParOf" srcId="{E99BCE14-304F-434F-9D13-5328B2FC00B1}" destId="{B60BCA39-F3E7-4831-8DBF-D44CBAAA81FD}" srcOrd="0" destOrd="0" presId="urn:microsoft.com/office/officeart/2005/8/layout/hierarchy1"/>
    <dgm:cxn modelId="{4D26823B-FC27-4924-91B7-CC4BE229D0FA}" type="presParOf" srcId="{B60BCA39-F3E7-4831-8DBF-D44CBAAA81FD}" destId="{6181FD63-72A1-4861-9E40-FC06FCD3E0CA}" srcOrd="0" destOrd="0" presId="urn:microsoft.com/office/officeart/2005/8/layout/hierarchy1"/>
    <dgm:cxn modelId="{B3E83DC2-19A3-4454-A837-9C9A0C7E8BE4}" type="presParOf" srcId="{B60BCA39-F3E7-4831-8DBF-D44CBAAA81FD}" destId="{C3CF52EE-4778-4D71-8420-B6C35B1C8FC7}" srcOrd="1" destOrd="0" presId="urn:microsoft.com/office/officeart/2005/8/layout/hierarchy1"/>
    <dgm:cxn modelId="{6C6F34D7-6336-4DDF-8528-BCD8E2178AAF}" type="presParOf" srcId="{E99BCE14-304F-434F-9D13-5328B2FC00B1}" destId="{7E893FD5-E866-490B-BA11-010B1361B5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first intersection was not  a 4-way STOP T/F</a:t>
          </a:r>
          <a:endParaRPr lang="en-US" dirty="0"/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first warning sign was a school zone sign T/F</a:t>
          </a:r>
          <a:endParaRPr lang="en-US" dirty="0"/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73E5F11B-23C4-4C1D-B014-1530D59F907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posted speed was 20 mph T/F</a:t>
          </a:r>
        </a:p>
      </dgm:t>
    </dgm:pt>
    <dgm:pt modelId="{B7B99D9A-CE28-4EB1-A52E-5287E30000A7}" type="parTrans" cxnId="{A35C803E-5F7A-45C0-BA99-D876D15C3D8F}">
      <dgm:prSet/>
      <dgm:spPr/>
      <dgm:t>
        <a:bodyPr/>
        <a:lstStyle/>
        <a:p>
          <a:endParaRPr lang="en-US"/>
        </a:p>
      </dgm:t>
    </dgm:pt>
    <dgm:pt modelId="{A4549499-3A2F-4355-A0B3-79FA7269DEB7}" type="sibTrans" cxnId="{A35C803E-5F7A-45C0-BA99-D876D15C3D8F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8DE82147-C1DD-4D11-B0B0-F517679D08EF}" type="pres">
      <dgm:prSet presAssocID="{73E5F11B-23C4-4C1D-B014-1530D59F9072}" presName="hierRoot1" presStyleCnt="0"/>
      <dgm:spPr/>
    </dgm:pt>
    <dgm:pt modelId="{054C96D1-6564-44D2-9256-CA2B9D604CB8}" type="pres">
      <dgm:prSet presAssocID="{73E5F11B-23C4-4C1D-B014-1530D59F9072}" presName="composite" presStyleCnt="0"/>
      <dgm:spPr/>
    </dgm:pt>
    <dgm:pt modelId="{9FD7C76B-793D-4263-9D4F-AFD12EA4B8B7}" type="pres">
      <dgm:prSet presAssocID="{73E5F11B-23C4-4C1D-B014-1530D59F9072}" presName="background" presStyleLbl="node0" presStyleIdx="1" presStyleCnt="3"/>
      <dgm:spPr/>
    </dgm:pt>
    <dgm:pt modelId="{3D3ECD3B-2120-4A57-B561-CB856864ACCC}" type="pres">
      <dgm:prSet presAssocID="{73E5F11B-23C4-4C1D-B014-1530D59F9072}" presName="text" presStyleLbl="fgAcc0" presStyleIdx="1" presStyleCnt="3">
        <dgm:presLayoutVars>
          <dgm:chPref val="3"/>
        </dgm:presLayoutVars>
      </dgm:prSet>
      <dgm:spPr/>
    </dgm:pt>
    <dgm:pt modelId="{391EB825-18D5-4F37-9890-44364E0C9571}" type="pres">
      <dgm:prSet presAssocID="{73E5F11B-23C4-4C1D-B014-1530D59F9072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2" presStyleCnt="3"/>
      <dgm:spPr/>
    </dgm:pt>
    <dgm:pt modelId="{4E9271B2-BCCA-474E-8F44-A4B14E492CD6}" type="pres">
      <dgm:prSet presAssocID="{89C1C666-94ED-4D29-87F6-037687B6A2E2}" presName="text" presStyleLbl="fgAcc0" presStyleIdx="2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</dgm:ptLst>
  <dgm:cxnLst>
    <dgm:cxn modelId="{89047A26-D14C-4357-8E36-E21A88EE451C}" type="presOf" srcId="{73E5F11B-23C4-4C1D-B014-1530D59F9072}" destId="{3D3ECD3B-2120-4A57-B561-CB856864ACCC}" srcOrd="0" destOrd="0" presId="urn:microsoft.com/office/officeart/2005/8/layout/hierarchy1"/>
    <dgm:cxn modelId="{A35C803E-5F7A-45C0-BA99-D876D15C3D8F}" srcId="{A82D4130-CFF6-4063-BE0D-58759800E96F}" destId="{73E5F11B-23C4-4C1D-B014-1530D59F9072}" srcOrd="1" destOrd="0" parTransId="{B7B99D9A-CE28-4EB1-A52E-5287E30000A7}" sibTransId="{A4549499-3A2F-4355-A0B3-79FA7269DEB7}"/>
    <dgm:cxn modelId="{AF79027A-7DC0-4F4C-9127-6956FF627152}" srcId="{A82D4130-CFF6-4063-BE0D-58759800E96F}" destId="{89C1C666-94ED-4D29-87F6-037687B6A2E2}" srcOrd="2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4FF346F3-C31A-41BC-9CAC-ECF90E212CC3}" type="presParOf" srcId="{113CECB0-EE33-410C-92C2-A37D7A696B1C}" destId="{8DE82147-C1DD-4D11-B0B0-F517679D08EF}" srcOrd="1" destOrd="0" presId="urn:microsoft.com/office/officeart/2005/8/layout/hierarchy1"/>
    <dgm:cxn modelId="{9D4EF462-2B55-4296-A02A-B8F0706A04D4}" type="presParOf" srcId="{8DE82147-C1DD-4D11-B0B0-F517679D08EF}" destId="{054C96D1-6564-44D2-9256-CA2B9D604CB8}" srcOrd="0" destOrd="0" presId="urn:microsoft.com/office/officeart/2005/8/layout/hierarchy1"/>
    <dgm:cxn modelId="{FC03553B-355F-4AE9-B0BE-2BC6407AA9D4}" type="presParOf" srcId="{054C96D1-6564-44D2-9256-CA2B9D604CB8}" destId="{9FD7C76B-793D-4263-9D4F-AFD12EA4B8B7}" srcOrd="0" destOrd="0" presId="urn:microsoft.com/office/officeart/2005/8/layout/hierarchy1"/>
    <dgm:cxn modelId="{5C149374-581D-4D2E-91F3-68F84D4CA8D5}" type="presParOf" srcId="{054C96D1-6564-44D2-9256-CA2B9D604CB8}" destId="{3D3ECD3B-2120-4A57-B561-CB856864ACCC}" srcOrd="1" destOrd="0" presId="urn:microsoft.com/office/officeart/2005/8/layout/hierarchy1"/>
    <dgm:cxn modelId="{A7656CFA-C83F-4149-8436-CE9D8EE8FD8C}" type="presParOf" srcId="{8DE82147-C1DD-4D11-B0B0-F517679D08EF}" destId="{391EB825-18D5-4F37-9890-44364E0C9571}" srcOrd="1" destOrd="0" presId="urn:microsoft.com/office/officeart/2005/8/layout/hierarchy1"/>
    <dgm:cxn modelId="{CE5E3C62-5BC8-4F5C-B8CD-26EA4B35FFAC}" type="presParOf" srcId="{113CECB0-EE33-410C-92C2-A37D7A696B1C}" destId="{5DE465BF-E1AD-4F5A-A42D-17D9EBB9B9AE}" srcOrd="2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2D4130-CFF6-4063-BE0D-58759800E9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1C666-94ED-4D29-87F6-037687B6A2E2}">
      <dgm:prSet/>
      <dgm:spPr/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rgbClr val="000000"/>
              </a:solidFill>
            </a:rPr>
            <a:t>The last intersection was a 4-way STOP T/F</a:t>
          </a:r>
          <a:endParaRPr lang="en-US" dirty="0"/>
        </a:p>
      </dgm:t>
    </dgm:pt>
    <dgm:pt modelId="{C154E770-BA20-4AF1-9644-276D4FBDAA1A}" type="parTrans" cxnId="{AF79027A-7DC0-4F4C-9127-6956FF627152}">
      <dgm:prSet/>
      <dgm:spPr/>
      <dgm:t>
        <a:bodyPr/>
        <a:lstStyle/>
        <a:p>
          <a:endParaRPr lang="en-US"/>
        </a:p>
      </dgm:t>
    </dgm:pt>
    <dgm:pt modelId="{10F314D3-74A6-4D22-B6D1-658B62C8651C}" type="sibTrans" cxnId="{AF79027A-7DC0-4F4C-9127-6956FF627152}">
      <dgm:prSet/>
      <dgm:spPr/>
      <dgm:t>
        <a:bodyPr/>
        <a:lstStyle/>
        <a:p>
          <a:endParaRPr lang="en-US"/>
        </a:p>
      </dgm:t>
    </dgm:pt>
    <dgm:pt modelId="{76FF375E-4D05-4D18-9CCB-FAE1D0BC9B6F}">
      <dgm:prSet/>
      <dgm:spPr/>
      <dgm:t>
        <a:bodyPr/>
        <a:lstStyle/>
        <a:p>
          <a:pPr>
            <a:buAutoNum type="alphaUcPeriod"/>
          </a:pPr>
          <a:r>
            <a:rPr lang="en-US" dirty="0">
              <a:latin typeface="Times New Roman"/>
              <a:cs typeface="Times New Roman"/>
            </a:rPr>
            <a:t>There is a Bus Stop before the first intersection. T/F</a:t>
          </a:r>
          <a:endParaRPr lang="en-US" dirty="0"/>
        </a:p>
      </dgm:t>
    </dgm:pt>
    <dgm:pt modelId="{317E820C-42A5-4618-9A74-CF97A1B42276}" type="sibTrans" cxnId="{ED7ECB95-6112-4F20-A6EC-86ED3705360E}">
      <dgm:prSet/>
      <dgm:spPr/>
      <dgm:t>
        <a:bodyPr/>
        <a:lstStyle/>
        <a:p>
          <a:endParaRPr lang="en-US"/>
        </a:p>
      </dgm:t>
    </dgm:pt>
    <dgm:pt modelId="{52F0886E-E76B-4A2E-A965-0192147E8E30}" type="parTrans" cxnId="{ED7ECB95-6112-4F20-A6EC-86ED3705360E}">
      <dgm:prSet/>
      <dgm:spPr/>
      <dgm:t>
        <a:bodyPr/>
        <a:lstStyle/>
        <a:p>
          <a:endParaRPr lang="en-US"/>
        </a:p>
      </dgm:t>
    </dgm:pt>
    <dgm:pt modelId="{73E5F11B-23C4-4C1D-B014-1530D59F9072}">
      <dgm:prSet/>
      <dgm:spPr/>
      <dgm:t>
        <a:bodyPr/>
        <a:lstStyle/>
        <a:p>
          <a:pPr>
            <a:buFontTx/>
            <a:buChar char="•"/>
          </a:pPr>
          <a:r>
            <a:rPr lang="en-US" spc="-5" dirty="0">
              <a:latin typeface="Times New Roman"/>
              <a:cs typeface="Times New Roman"/>
            </a:rPr>
            <a:t>There are no crosswalks at any intersections</a:t>
          </a:r>
          <a:r>
            <a:rPr lang="en-US" altLang="en-US" dirty="0">
              <a:solidFill>
                <a:srgbClr val="000000"/>
              </a:solidFill>
            </a:rPr>
            <a:t> T/F</a:t>
          </a:r>
        </a:p>
      </dgm:t>
    </dgm:pt>
    <dgm:pt modelId="{B7B99D9A-CE28-4EB1-A52E-5287E30000A7}" type="parTrans" cxnId="{A35C803E-5F7A-45C0-BA99-D876D15C3D8F}">
      <dgm:prSet/>
      <dgm:spPr/>
      <dgm:t>
        <a:bodyPr/>
        <a:lstStyle/>
        <a:p>
          <a:endParaRPr lang="en-US"/>
        </a:p>
      </dgm:t>
    </dgm:pt>
    <dgm:pt modelId="{A4549499-3A2F-4355-A0B3-79FA7269DEB7}" type="sibTrans" cxnId="{A35C803E-5F7A-45C0-BA99-D876D15C3D8F}">
      <dgm:prSet/>
      <dgm:spPr/>
      <dgm:t>
        <a:bodyPr/>
        <a:lstStyle/>
        <a:p>
          <a:endParaRPr lang="en-US"/>
        </a:p>
      </dgm:t>
    </dgm:pt>
    <dgm:pt modelId="{113CECB0-EE33-410C-92C2-A37D7A696B1C}" type="pres">
      <dgm:prSet presAssocID="{A82D4130-CFF6-4063-BE0D-58759800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EDEA91-3F7A-4201-91B4-AE33D5D24DE3}" type="pres">
      <dgm:prSet presAssocID="{76FF375E-4D05-4D18-9CCB-FAE1D0BC9B6F}" presName="hierRoot1" presStyleCnt="0"/>
      <dgm:spPr/>
    </dgm:pt>
    <dgm:pt modelId="{C5BE43A1-36F5-48E2-B13B-9B31C0D61AC2}" type="pres">
      <dgm:prSet presAssocID="{76FF375E-4D05-4D18-9CCB-FAE1D0BC9B6F}" presName="composite" presStyleCnt="0"/>
      <dgm:spPr/>
    </dgm:pt>
    <dgm:pt modelId="{913317B7-134E-40EA-8903-536B44E13D91}" type="pres">
      <dgm:prSet presAssocID="{76FF375E-4D05-4D18-9CCB-FAE1D0BC9B6F}" presName="background" presStyleLbl="node0" presStyleIdx="0" presStyleCnt="3"/>
      <dgm:spPr/>
    </dgm:pt>
    <dgm:pt modelId="{CFA55D64-EBC3-4D07-8427-2308F5B74748}" type="pres">
      <dgm:prSet presAssocID="{76FF375E-4D05-4D18-9CCB-FAE1D0BC9B6F}" presName="text" presStyleLbl="fgAcc0" presStyleIdx="0" presStyleCnt="3">
        <dgm:presLayoutVars>
          <dgm:chPref val="3"/>
        </dgm:presLayoutVars>
      </dgm:prSet>
      <dgm:spPr/>
    </dgm:pt>
    <dgm:pt modelId="{D64AA343-044F-4D8D-8941-4E81B2EF68D4}" type="pres">
      <dgm:prSet presAssocID="{76FF375E-4D05-4D18-9CCB-FAE1D0BC9B6F}" presName="hierChild2" presStyleCnt="0"/>
      <dgm:spPr/>
    </dgm:pt>
    <dgm:pt modelId="{8DE82147-C1DD-4D11-B0B0-F517679D08EF}" type="pres">
      <dgm:prSet presAssocID="{73E5F11B-23C4-4C1D-B014-1530D59F9072}" presName="hierRoot1" presStyleCnt="0"/>
      <dgm:spPr/>
    </dgm:pt>
    <dgm:pt modelId="{054C96D1-6564-44D2-9256-CA2B9D604CB8}" type="pres">
      <dgm:prSet presAssocID="{73E5F11B-23C4-4C1D-B014-1530D59F9072}" presName="composite" presStyleCnt="0"/>
      <dgm:spPr/>
    </dgm:pt>
    <dgm:pt modelId="{9FD7C76B-793D-4263-9D4F-AFD12EA4B8B7}" type="pres">
      <dgm:prSet presAssocID="{73E5F11B-23C4-4C1D-B014-1530D59F9072}" presName="background" presStyleLbl="node0" presStyleIdx="1" presStyleCnt="3"/>
      <dgm:spPr/>
    </dgm:pt>
    <dgm:pt modelId="{3D3ECD3B-2120-4A57-B561-CB856864ACCC}" type="pres">
      <dgm:prSet presAssocID="{73E5F11B-23C4-4C1D-B014-1530D59F9072}" presName="text" presStyleLbl="fgAcc0" presStyleIdx="1" presStyleCnt="3">
        <dgm:presLayoutVars>
          <dgm:chPref val="3"/>
        </dgm:presLayoutVars>
      </dgm:prSet>
      <dgm:spPr/>
    </dgm:pt>
    <dgm:pt modelId="{391EB825-18D5-4F37-9890-44364E0C9571}" type="pres">
      <dgm:prSet presAssocID="{73E5F11B-23C4-4C1D-B014-1530D59F9072}" presName="hierChild2" presStyleCnt="0"/>
      <dgm:spPr/>
    </dgm:pt>
    <dgm:pt modelId="{5DE465BF-E1AD-4F5A-A42D-17D9EBB9B9AE}" type="pres">
      <dgm:prSet presAssocID="{89C1C666-94ED-4D29-87F6-037687B6A2E2}" presName="hierRoot1" presStyleCnt="0"/>
      <dgm:spPr/>
    </dgm:pt>
    <dgm:pt modelId="{BF0F32A4-9C1D-4F83-B9EF-3A1E8433E1A4}" type="pres">
      <dgm:prSet presAssocID="{89C1C666-94ED-4D29-87F6-037687B6A2E2}" presName="composite" presStyleCnt="0"/>
      <dgm:spPr/>
    </dgm:pt>
    <dgm:pt modelId="{970337B1-D081-445E-8879-976A1858D5C8}" type="pres">
      <dgm:prSet presAssocID="{89C1C666-94ED-4D29-87F6-037687B6A2E2}" presName="background" presStyleLbl="node0" presStyleIdx="2" presStyleCnt="3"/>
      <dgm:spPr/>
    </dgm:pt>
    <dgm:pt modelId="{4E9271B2-BCCA-474E-8F44-A4B14E492CD6}" type="pres">
      <dgm:prSet presAssocID="{89C1C666-94ED-4D29-87F6-037687B6A2E2}" presName="text" presStyleLbl="fgAcc0" presStyleIdx="2" presStyleCnt="3">
        <dgm:presLayoutVars>
          <dgm:chPref val="3"/>
        </dgm:presLayoutVars>
      </dgm:prSet>
      <dgm:spPr/>
    </dgm:pt>
    <dgm:pt modelId="{94E6670E-3558-46CF-8EE9-D5482C299E44}" type="pres">
      <dgm:prSet presAssocID="{89C1C666-94ED-4D29-87F6-037687B6A2E2}" presName="hierChild2" presStyleCnt="0"/>
      <dgm:spPr/>
    </dgm:pt>
  </dgm:ptLst>
  <dgm:cxnLst>
    <dgm:cxn modelId="{89047A26-D14C-4357-8E36-E21A88EE451C}" type="presOf" srcId="{73E5F11B-23C4-4C1D-B014-1530D59F9072}" destId="{3D3ECD3B-2120-4A57-B561-CB856864ACCC}" srcOrd="0" destOrd="0" presId="urn:microsoft.com/office/officeart/2005/8/layout/hierarchy1"/>
    <dgm:cxn modelId="{A35C803E-5F7A-45C0-BA99-D876D15C3D8F}" srcId="{A82D4130-CFF6-4063-BE0D-58759800E96F}" destId="{73E5F11B-23C4-4C1D-B014-1530D59F9072}" srcOrd="1" destOrd="0" parTransId="{B7B99D9A-CE28-4EB1-A52E-5287E30000A7}" sibTransId="{A4549499-3A2F-4355-A0B3-79FA7269DEB7}"/>
    <dgm:cxn modelId="{AF79027A-7DC0-4F4C-9127-6956FF627152}" srcId="{A82D4130-CFF6-4063-BE0D-58759800E96F}" destId="{89C1C666-94ED-4D29-87F6-037687B6A2E2}" srcOrd="2" destOrd="0" parTransId="{C154E770-BA20-4AF1-9644-276D4FBDAA1A}" sibTransId="{10F314D3-74A6-4D22-B6D1-658B62C8651C}"/>
    <dgm:cxn modelId="{ED7ECB95-6112-4F20-A6EC-86ED3705360E}" srcId="{A82D4130-CFF6-4063-BE0D-58759800E96F}" destId="{76FF375E-4D05-4D18-9CCB-FAE1D0BC9B6F}" srcOrd="0" destOrd="0" parTransId="{52F0886E-E76B-4A2E-A965-0192147E8E30}" sibTransId="{317E820C-42A5-4618-9A74-CF97A1B42276}"/>
    <dgm:cxn modelId="{2105B597-55B3-441F-90FC-93EF19AEAFDF}" type="presOf" srcId="{A82D4130-CFF6-4063-BE0D-58759800E96F}" destId="{113CECB0-EE33-410C-92C2-A37D7A696B1C}" srcOrd="0" destOrd="0" presId="urn:microsoft.com/office/officeart/2005/8/layout/hierarchy1"/>
    <dgm:cxn modelId="{4925CDC4-32AC-4200-806F-7F4D456F97F2}" type="presOf" srcId="{76FF375E-4D05-4D18-9CCB-FAE1D0BC9B6F}" destId="{CFA55D64-EBC3-4D07-8427-2308F5B74748}" srcOrd="0" destOrd="0" presId="urn:microsoft.com/office/officeart/2005/8/layout/hierarchy1"/>
    <dgm:cxn modelId="{B44B5BCE-679B-4728-B5AB-641A247BFB9D}" type="presOf" srcId="{89C1C666-94ED-4D29-87F6-037687B6A2E2}" destId="{4E9271B2-BCCA-474E-8F44-A4B14E492CD6}" srcOrd="0" destOrd="0" presId="urn:microsoft.com/office/officeart/2005/8/layout/hierarchy1"/>
    <dgm:cxn modelId="{871BF597-133A-46D4-8AEB-FFF6C3F30DA3}" type="presParOf" srcId="{113CECB0-EE33-410C-92C2-A37D7A696B1C}" destId="{6BEDEA91-3F7A-4201-91B4-AE33D5D24DE3}" srcOrd="0" destOrd="0" presId="urn:microsoft.com/office/officeart/2005/8/layout/hierarchy1"/>
    <dgm:cxn modelId="{19F58435-0FB5-4295-A95F-A8381A24670F}" type="presParOf" srcId="{6BEDEA91-3F7A-4201-91B4-AE33D5D24DE3}" destId="{C5BE43A1-36F5-48E2-B13B-9B31C0D61AC2}" srcOrd="0" destOrd="0" presId="urn:microsoft.com/office/officeart/2005/8/layout/hierarchy1"/>
    <dgm:cxn modelId="{5F00BD1C-A43D-485D-AB8B-8A4F86924F02}" type="presParOf" srcId="{C5BE43A1-36F5-48E2-B13B-9B31C0D61AC2}" destId="{913317B7-134E-40EA-8903-536B44E13D91}" srcOrd="0" destOrd="0" presId="urn:microsoft.com/office/officeart/2005/8/layout/hierarchy1"/>
    <dgm:cxn modelId="{2AF2CA71-292D-48C0-9AB5-FC1C14761E7F}" type="presParOf" srcId="{C5BE43A1-36F5-48E2-B13B-9B31C0D61AC2}" destId="{CFA55D64-EBC3-4D07-8427-2308F5B74748}" srcOrd="1" destOrd="0" presId="urn:microsoft.com/office/officeart/2005/8/layout/hierarchy1"/>
    <dgm:cxn modelId="{3985B4ED-1B75-41FC-9045-38564936A809}" type="presParOf" srcId="{6BEDEA91-3F7A-4201-91B4-AE33D5D24DE3}" destId="{D64AA343-044F-4D8D-8941-4E81B2EF68D4}" srcOrd="1" destOrd="0" presId="urn:microsoft.com/office/officeart/2005/8/layout/hierarchy1"/>
    <dgm:cxn modelId="{4FF346F3-C31A-41BC-9CAC-ECF90E212CC3}" type="presParOf" srcId="{113CECB0-EE33-410C-92C2-A37D7A696B1C}" destId="{8DE82147-C1DD-4D11-B0B0-F517679D08EF}" srcOrd="1" destOrd="0" presId="urn:microsoft.com/office/officeart/2005/8/layout/hierarchy1"/>
    <dgm:cxn modelId="{9D4EF462-2B55-4296-A02A-B8F0706A04D4}" type="presParOf" srcId="{8DE82147-C1DD-4D11-B0B0-F517679D08EF}" destId="{054C96D1-6564-44D2-9256-CA2B9D604CB8}" srcOrd="0" destOrd="0" presId="urn:microsoft.com/office/officeart/2005/8/layout/hierarchy1"/>
    <dgm:cxn modelId="{FC03553B-355F-4AE9-B0BE-2BC6407AA9D4}" type="presParOf" srcId="{054C96D1-6564-44D2-9256-CA2B9D604CB8}" destId="{9FD7C76B-793D-4263-9D4F-AFD12EA4B8B7}" srcOrd="0" destOrd="0" presId="urn:microsoft.com/office/officeart/2005/8/layout/hierarchy1"/>
    <dgm:cxn modelId="{5C149374-581D-4D2E-91F3-68F84D4CA8D5}" type="presParOf" srcId="{054C96D1-6564-44D2-9256-CA2B9D604CB8}" destId="{3D3ECD3B-2120-4A57-B561-CB856864ACCC}" srcOrd="1" destOrd="0" presId="urn:microsoft.com/office/officeart/2005/8/layout/hierarchy1"/>
    <dgm:cxn modelId="{A7656CFA-C83F-4149-8436-CE9D8EE8FD8C}" type="presParOf" srcId="{8DE82147-C1DD-4D11-B0B0-F517679D08EF}" destId="{391EB825-18D5-4F37-9890-44364E0C9571}" srcOrd="1" destOrd="0" presId="urn:microsoft.com/office/officeart/2005/8/layout/hierarchy1"/>
    <dgm:cxn modelId="{CE5E3C62-5BC8-4F5C-B8CD-26EA4B35FFAC}" type="presParOf" srcId="{113CECB0-EE33-410C-92C2-A37D7A696B1C}" destId="{5DE465BF-E1AD-4F5A-A42D-17D9EBB9B9AE}" srcOrd="2" destOrd="0" presId="urn:microsoft.com/office/officeart/2005/8/layout/hierarchy1"/>
    <dgm:cxn modelId="{C8323653-E0C7-4426-9274-71736EF564F0}" type="presParOf" srcId="{5DE465BF-E1AD-4F5A-A42D-17D9EBB9B9AE}" destId="{BF0F32A4-9C1D-4F83-B9EF-3A1E8433E1A4}" srcOrd="0" destOrd="0" presId="urn:microsoft.com/office/officeart/2005/8/layout/hierarchy1"/>
    <dgm:cxn modelId="{E7D57BF2-8784-4905-9BE2-B68EAA6BB47B}" type="presParOf" srcId="{BF0F32A4-9C1D-4F83-B9EF-3A1E8433E1A4}" destId="{970337B1-D081-445E-8879-976A1858D5C8}" srcOrd="0" destOrd="0" presId="urn:microsoft.com/office/officeart/2005/8/layout/hierarchy1"/>
    <dgm:cxn modelId="{0AE09634-8A8D-4BB8-9F18-384D42C8412D}" type="presParOf" srcId="{BF0F32A4-9C1D-4F83-B9EF-3A1E8433E1A4}" destId="{4E9271B2-BCCA-474E-8F44-A4B14E492CD6}" srcOrd="1" destOrd="0" presId="urn:microsoft.com/office/officeart/2005/8/layout/hierarchy1"/>
    <dgm:cxn modelId="{5F32C1CC-847E-4D01-9559-132366D005BE}" type="presParOf" srcId="{5DE465BF-E1AD-4F5A-A42D-17D9EBB9B9AE}" destId="{94E6670E-3558-46CF-8EE9-D5482C299E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1F74-1102-4C73-A125-27773BC38513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84DD0-8309-46D8-BEB5-8ADB9320F29C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traffic light ahead is red? T/F</a:t>
          </a:r>
        </a:p>
      </dsp:txBody>
      <dsp:txXfrm>
        <a:off x="369163" y="865197"/>
        <a:ext cx="2740203" cy="1701388"/>
      </dsp:txXfrm>
    </dsp:sp>
    <dsp:sp modelId="{5932A000-4A61-4EBB-9322-14ECE4898A8C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1608A-C88A-48D6-9A4E-59B270DFF763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traffic light for the left turn lane only is green? T/F</a:t>
          </a:r>
        </a:p>
      </dsp:txBody>
      <dsp:txXfrm>
        <a:off x="3847692" y="865197"/>
        <a:ext cx="2740203" cy="1701388"/>
      </dsp:txXfrm>
    </dsp:sp>
    <dsp:sp modelId="{6AB5B43C-E090-4CCA-8F58-356FD7FE93AB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C8B4D-43BC-4419-8C0F-7940FB833D92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are white stop lines on the pavement ahead? T/F</a:t>
          </a:r>
        </a:p>
      </dsp:txBody>
      <dsp:txXfrm>
        <a:off x="7326222" y="865197"/>
        <a:ext cx="2740203" cy="1701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100" kern="1200" dirty="0">
              <a:solidFill>
                <a:srgbClr val="000000"/>
              </a:solidFill>
            </a:rPr>
            <a:t>There  is a Construction Zone Warning barrier past the second intersection. T/F </a:t>
          </a:r>
          <a:endParaRPr lang="en-US" sz="2100" kern="1200" dirty="0"/>
        </a:p>
      </dsp:txBody>
      <dsp:txXfrm>
        <a:off x="369163" y="865197"/>
        <a:ext cx="2740203" cy="1701388"/>
      </dsp:txXfrm>
    </dsp:sp>
    <dsp:sp modelId="{9FD7C76B-793D-4263-9D4F-AFD12EA4B8B7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ECD3B-2120-4A57-B561-CB856864ACC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100" kern="1200" spc="-5" dirty="0">
              <a:latin typeface="Times New Roman"/>
              <a:cs typeface="Times New Roman"/>
            </a:rPr>
            <a:t>There is a double yellow  center line on this route. </a:t>
          </a:r>
          <a:r>
            <a:rPr lang="en-US" altLang="en-US" sz="2100" kern="1200" dirty="0">
              <a:solidFill>
                <a:srgbClr val="000000"/>
              </a:solidFill>
            </a:rPr>
            <a:t>T/F</a:t>
          </a:r>
        </a:p>
      </dsp:txBody>
      <dsp:txXfrm>
        <a:off x="3847692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100" kern="1200" dirty="0">
              <a:solidFill>
                <a:srgbClr val="000000"/>
              </a:solidFill>
            </a:rPr>
            <a:t>There are no yellow painted curbs on this route. T/F</a:t>
          </a:r>
          <a:endParaRPr lang="en-US" sz="2100" kern="1200" dirty="0"/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813C-E899-4641-A83D-6C84528F6EAE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C3D54-0E82-4D2D-B33F-0435041052D3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 are permitted to make a right on red at this intersection? T/F</a:t>
          </a:r>
        </a:p>
      </dsp:txBody>
      <dsp:txXfrm>
        <a:off x="369163" y="865197"/>
        <a:ext cx="2740203" cy="1701388"/>
      </dsp:txXfrm>
    </dsp:sp>
    <dsp:sp modelId="{FA22B877-5DB9-4D8A-8C28-936A3D009075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E0DA-8BED-437D-B554-3B65B461DB0E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traffic light ahead is green? T/F</a:t>
          </a:r>
        </a:p>
      </dsp:txBody>
      <dsp:txXfrm>
        <a:off x="3847692" y="865197"/>
        <a:ext cx="2740203" cy="1701388"/>
      </dsp:txXfrm>
    </dsp:sp>
    <dsp:sp modelId="{21FF9F1D-72C7-41FE-84FB-92600A6FEE04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FCFFB-47E6-4AC5-8DBF-AB20996165FA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stop line ahead? T/F</a:t>
          </a: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3043-F3F4-48F7-AFFA-74BE67356C5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6202E-92E7-4491-ACD0-337C66DFE7AB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traffic light is turning to red? T/F</a:t>
          </a:r>
        </a:p>
      </dsp:txBody>
      <dsp:txXfrm>
        <a:off x="369163" y="865197"/>
        <a:ext cx="2740203" cy="1701388"/>
      </dsp:txXfrm>
    </dsp:sp>
    <dsp:sp modelId="{740A9B42-1EB1-4351-863A-5281FAED3F44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55BE2-1D5E-4BCE-BC18-9EC22DC32E40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Passing is permitted? T/F</a:t>
          </a:r>
        </a:p>
      </dsp:txBody>
      <dsp:txXfrm>
        <a:off x="3847692" y="865197"/>
        <a:ext cx="2740203" cy="1701388"/>
      </dsp:txXfrm>
    </dsp:sp>
    <dsp:sp modelId="{1C32F878-BDE3-446C-974B-6CEF4EA5EB2A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9CA7C-2705-4927-B1A0-4CA5E78936C8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There is a stop line ahead? T/F</a:t>
          </a:r>
        </a:p>
      </dsp:txBody>
      <dsp:txXfrm>
        <a:off x="7326222" y="865197"/>
        <a:ext cx="2740203" cy="1701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640B9-758A-4745-BAEE-803892144C1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D6739-9298-43F9-B29D-9B32B9E07762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You’re approaching a sharp left turn? T/F</a:t>
          </a:r>
        </a:p>
      </dsp:txBody>
      <dsp:txXfrm>
        <a:off x="369163" y="865197"/>
        <a:ext cx="2740203" cy="1701388"/>
      </dsp:txXfrm>
    </dsp:sp>
    <dsp:sp modelId="{F9AE1667-88D9-40B8-872D-847886580FBC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A8053-33DB-418E-86C0-E0D36B196E8F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There is a traffic control signal ahead? T/F</a:t>
          </a:r>
        </a:p>
      </dsp:txBody>
      <dsp:txXfrm>
        <a:off x="3847692" y="865197"/>
        <a:ext cx="2740203" cy="1701388"/>
      </dsp:txXfrm>
    </dsp:sp>
    <dsp:sp modelId="{FB8DAD97-CAC8-46AD-934A-14A6EDA616C4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058C-86D4-48AC-914B-E42F3F8B5832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Recommended speed is 30mph? T/F</a:t>
          </a:r>
        </a:p>
      </dsp:txBody>
      <dsp:txXfrm>
        <a:off x="7326222" y="865197"/>
        <a:ext cx="2740203" cy="1701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There is a stop line at the intersection? T/F</a:t>
          </a:r>
        </a:p>
      </dsp:txBody>
      <dsp:txXfrm>
        <a:off x="369163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You can make a right turn on red? T/F</a:t>
          </a:r>
        </a:p>
      </dsp:txBody>
      <dsp:txXfrm>
        <a:off x="3847692" y="865197"/>
        <a:ext cx="2740203" cy="1701388"/>
      </dsp:txXfrm>
    </dsp:sp>
    <dsp:sp modelId="{6181FD63-72A1-4861-9E40-FC06FCD3E0CA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52EE-4778-4D71-8420-B6C35B1C8FC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traffic light is green? T/F</a:t>
          </a:r>
        </a:p>
      </dsp:txBody>
      <dsp:txXfrm>
        <a:off x="7326222" y="865197"/>
        <a:ext cx="2740203" cy="17013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400" kern="1200" dirty="0">
              <a:solidFill>
                <a:srgbClr val="000000"/>
              </a:solidFill>
            </a:rPr>
            <a:t>The road ahead is dividing? T/F</a:t>
          </a:r>
          <a:endParaRPr lang="en-US" sz="3400" kern="1200" dirty="0"/>
        </a:p>
      </dsp:txBody>
      <dsp:txXfrm>
        <a:off x="369163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400" kern="1200" dirty="0">
              <a:solidFill>
                <a:srgbClr val="000000"/>
              </a:solidFill>
            </a:rPr>
            <a:t>The speed limit is 35 mph T/F</a:t>
          </a:r>
          <a:endParaRPr lang="en-US" sz="3400" kern="1200" dirty="0"/>
        </a:p>
      </dsp:txBody>
      <dsp:txXfrm>
        <a:off x="3847692" y="865197"/>
        <a:ext cx="2740203" cy="1701388"/>
      </dsp:txXfrm>
    </dsp:sp>
    <dsp:sp modelId="{6181FD63-72A1-4861-9E40-FC06FCD3E0CA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52EE-4778-4D71-8420-B6C35B1C8FC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400" kern="1200" dirty="0">
              <a:solidFill>
                <a:srgbClr val="000000"/>
              </a:solidFill>
            </a:rPr>
            <a:t>You are in a passing zone? T/F</a:t>
          </a:r>
          <a:endParaRPr lang="en-US" sz="3400" kern="1200" dirty="0"/>
        </a:p>
      </dsp:txBody>
      <dsp:txXfrm>
        <a:off x="7326222" y="865197"/>
        <a:ext cx="2740203" cy="1701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300" kern="1200" dirty="0"/>
            <a:t>The exit is Exit B Kittanning  T/F</a:t>
          </a:r>
        </a:p>
      </dsp:txBody>
      <dsp:txXfrm>
        <a:off x="369163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300" kern="1200" dirty="0">
              <a:solidFill>
                <a:srgbClr val="000000"/>
              </a:solidFill>
            </a:rPr>
            <a:t>The exit speed is posted 40mph T/F </a:t>
          </a:r>
          <a:endParaRPr lang="en-US" sz="3300" kern="1200" dirty="0"/>
        </a:p>
      </dsp:txBody>
      <dsp:txXfrm>
        <a:off x="3847692" y="865197"/>
        <a:ext cx="2740203" cy="1701388"/>
      </dsp:txXfrm>
    </dsp:sp>
    <dsp:sp modelId="{6181FD63-72A1-4861-9E40-FC06FCD3E0CA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52EE-4778-4D71-8420-B6C35B1C8FC7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300" kern="1200" dirty="0">
              <a:solidFill>
                <a:srgbClr val="000000"/>
              </a:solidFill>
            </a:rPr>
            <a:t>Passing is permitted T/F</a:t>
          </a:r>
          <a:endParaRPr lang="en-US" sz="3300" kern="1200" dirty="0"/>
        </a:p>
      </dsp:txBody>
      <dsp:txXfrm>
        <a:off x="7326222" y="865197"/>
        <a:ext cx="2740203" cy="17013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600" kern="1200" dirty="0">
              <a:solidFill>
                <a:srgbClr val="000000"/>
              </a:solidFill>
            </a:rPr>
            <a:t>The first warning sign was a school zone sign T/F</a:t>
          </a:r>
          <a:endParaRPr lang="en-US" sz="2600" kern="1200" dirty="0"/>
        </a:p>
      </dsp:txBody>
      <dsp:txXfrm>
        <a:off x="369163" y="865197"/>
        <a:ext cx="2740203" cy="1701388"/>
      </dsp:txXfrm>
    </dsp:sp>
    <dsp:sp modelId="{9FD7C76B-793D-4263-9D4F-AFD12EA4B8B7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ECD3B-2120-4A57-B561-CB856864ACC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600" kern="1200" dirty="0">
              <a:solidFill>
                <a:srgbClr val="000000"/>
              </a:solidFill>
            </a:rPr>
            <a:t>The posted speed was 20 mph T/F</a:t>
          </a:r>
        </a:p>
      </dsp:txBody>
      <dsp:txXfrm>
        <a:off x="3847692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600" kern="1200" dirty="0">
              <a:solidFill>
                <a:srgbClr val="000000"/>
              </a:solidFill>
            </a:rPr>
            <a:t>The first intersection was not  a 4-way STOP T/F</a:t>
          </a:r>
          <a:endParaRPr lang="en-US" sz="2600" kern="1200" dirty="0"/>
        </a:p>
      </dsp:txBody>
      <dsp:txXfrm>
        <a:off x="7326222" y="865197"/>
        <a:ext cx="2740203" cy="17013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17B7-134E-40EA-8903-536B44E13D9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5D64-EBC3-4D07-8427-2308F5B74748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/>
              <a:cs typeface="Times New Roman"/>
            </a:rPr>
            <a:t>There is a Bus Stop before the first intersection. T/F</a:t>
          </a:r>
          <a:endParaRPr lang="en-US" sz="2700" kern="1200" dirty="0"/>
        </a:p>
      </dsp:txBody>
      <dsp:txXfrm>
        <a:off x="369163" y="865197"/>
        <a:ext cx="2740203" cy="1701388"/>
      </dsp:txXfrm>
    </dsp:sp>
    <dsp:sp modelId="{9FD7C76B-793D-4263-9D4F-AFD12EA4B8B7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ECD3B-2120-4A57-B561-CB856864ACC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700" kern="1200" spc="-5" dirty="0">
              <a:latin typeface="Times New Roman"/>
              <a:cs typeface="Times New Roman"/>
            </a:rPr>
            <a:t>There are no crosswalks at any intersections</a:t>
          </a:r>
          <a:r>
            <a:rPr lang="en-US" altLang="en-US" sz="2700" kern="1200" dirty="0">
              <a:solidFill>
                <a:srgbClr val="000000"/>
              </a:solidFill>
            </a:rPr>
            <a:t> T/F</a:t>
          </a:r>
        </a:p>
      </dsp:txBody>
      <dsp:txXfrm>
        <a:off x="3847692" y="865197"/>
        <a:ext cx="2740203" cy="1701388"/>
      </dsp:txXfrm>
    </dsp:sp>
    <dsp:sp modelId="{970337B1-D081-445E-8879-976A1858D5C8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71B2-BCCA-474E-8F44-A4B14E492CD6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700" kern="1200" dirty="0">
              <a:solidFill>
                <a:srgbClr val="000000"/>
              </a:solidFill>
            </a:rPr>
            <a:t>The last intersection was a 4-way STOP T/F</a:t>
          </a:r>
          <a:endParaRPr lang="en-US" sz="2700" kern="1200" dirty="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EC7E-FF79-4254-BD67-698528DCE5F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A304C-D3E2-47FF-9FCF-56B3E3DAB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4773A4A3-D35E-43BA-98A5-9C17988E6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9C67E-CAAA-4AC0-AA2B-04CAFDEC4F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3A9F3721-E770-4AEB-9AE0-15CFAFAD2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05356AD3-CDE4-4885-9775-0E2A25C13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54610">
              <a:lnSpc>
                <a:spcPts val="1380"/>
              </a:lnSpc>
              <a:spcBef>
                <a:spcPts val="195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Slides </a:t>
            </a:r>
            <a:r>
              <a:rPr lang="en-US" sz="1200" dirty="0">
                <a:latin typeface="Times New Roman"/>
                <a:cs typeface="Times New Roman"/>
              </a:rPr>
              <a:t>C-1 and C-2 are </a:t>
            </a:r>
            <a:r>
              <a:rPr lang="en-US" sz="1200" spc="-5" dirty="0">
                <a:latin typeface="Times New Roman"/>
                <a:cs typeface="Times New Roman"/>
              </a:rPr>
              <a:t>demonstration slides, </a:t>
            </a:r>
            <a:r>
              <a:rPr lang="en-US" sz="1200" dirty="0">
                <a:latin typeface="Times New Roman"/>
                <a:cs typeface="Times New Roman"/>
              </a:rPr>
              <a:t>and each one </a:t>
            </a:r>
            <a:r>
              <a:rPr lang="en-US" sz="1200" spc="-5" dirty="0">
                <a:latin typeface="Times New Roman"/>
                <a:cs typeface="Times New Roman"/>
              </a:rPr>
              <a:t>will </a:t>
            </a:r>
            <a:r>
              <a:rPr lang="en-US" sz="1200" dirty="0">
                <a:latin typeface="Times New Roman"/>
                <a:cs typeface="Times New Roman"/>
              </a:rPr>
              <a:t>be left on the screen for  identification and </a:t>
            </a:r>
            <a:r>
              <a:rPr lang="en-US" sz="1200" spc="-5" dirty="0">
                <a:latin typeface="Times New Roman"/>
                <a:cs typeface="Times New Roman"/>
              </a:rPr>
              <a:t>discussion. Please remember </a:t>
            </a:r>
            <a:r>
              <a:rPr lang="en-US" sz="1200" dirty="0">
                <a:latin typeface="Times New Roman"/>
                <a:cs typeface="Times New Roman"/>
              </a:rPr>
              <a:t>that you are only </a:t>
            </a:r>
            <a:r>
              <a:rPr lang="en-US" sz="1200" spc="-5" dirty="0">
                <a:latin typeface="Times New Roman"/>
                <a:cs typeface="Times New Roman"/>
              </a:rPr>
              <a:t>searching </a:t>
            </a:r>
            <a:r>
              <a:rPr lang="en-US" sz="1200" dirty="0">
                <a:latin typeface="Times New Roman"/>
                <a:cs typeface="Times New Roman"/>
              </a:rPr>
              <a:t>for Traffic Controls.  Look at the traffic scene </a:t>
            </a:r>
            <a:r>
              <a:rPr lang="en-US" sz="1200" spc="-5" dirty="0">
                <a:latin typeface="Times New Roman"/>
                <a:cs typeface="Times New Roman"/>
              </a:rPr>
              <a:t>as </a:t>
            </a:r>
            <a:r>
              <a:rPr lang="en-US" sz="1200" dirty="0">
                <a:latin typeface="Times New Roman"/>
                <a:cs typeface="Times New Roman"/>
              </a:rPr>
              <a:t>you would if you were the driver of the vehicle from which the  </a:t>
            </a:r>
            <a:r>
              <a:rPr lang="en-US" sz="1200" spc="-5" dirty="0">
                <a:latin typeface="Times New Roman"/>
                <a:cs typeface="Times New Roman"/>
              </a:rPr>
              <a:t>pictures </a:t>
            </a:r>
            <a:r>
              <a:rPr lang="en-US" sz="1200" dirty="0">
                <a:latin typeface="Times New Roman"/>
                <a:cs typeface="Times New Roman"/>
              </a:rPr>
              <a:t>were taken. </a:t>
            </a:r>
            <a:r>
              <a:rPr lang="en-US" sz="1200" spc="-5" dirty="0">
                <a:latin typeface="Times New Roman"/>
                <a:cs typeface="Times New Roman"/>
              </a:rPr>
              <a:t>Remember </a:t>
            </a:r>
            <a:r>
              <a:rPr lang="en-US" sz="1200" dirty="0">
                <a:latin typeface="Times New Roman"/>
                <a:cs typeface="Times New Roman"/>
              </a:rPr>
              <a:t>to </a:t>
            </a:r>
            <a:r>
              <a:rPr lang="en-US" sz="1200" spc="-5" dirty="0">
                <a:latin typeface="Times New Roman"/>
                <a:cs typeface="Times New Roman"/>
              </a:rPr>
              <a:t>use </a:t>
            </a: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searching </a:t>
            </a:r>
            <a:r>
              <a:rPr lang="en-US" sz="1200" dirty="0">
                <a:latin typeface="Times New Roman"/>
                <a:cs typeface="Times New Roman"/>
              </a:rPr>
              <a:t>habits that were introduced in </a:t>
            </a:r>
            <a:r>
              <a:rPr lang="en-US" sz="1200" spc="-5" dirty="0">
                <a:latin typeface="Times New Roman"/>
                <a:cs typeface="Times New Roman"/>
              </a:rPr>
              <a:t>Session </a:t>
            </a:r>
            <a:r>
              <a:rPr lang="en-US" sz="1200" dirty="0">
                <a:latin typeface="Times New Roman"/>
                <a:cs typeface="Times New Roman"/>
              </a:rPr>
              <a:t>One,  e.g., search from side to side in relation to your projected path of travel and work out </a:t>
            </a:r>
            <a:r>
              <a:rPr lang="en-US" sz="1200" spc="-5" dirty="0">
                <a:latin typeface="Times New Roman"/>
                <a:cs typeface="Times New Roman"/>
              </a:rPr>
              <a:t>as </a:t>
            </a:r>
            <a:r>
              <a:rPr lang="en-US" sz="1200" dirty="0">
                <a:latin typeface="Times New Roman"/>
                <a:cs typeface="Times New Roman"/>
              </a:rPr>
              <a:t>far </a:t>
            </a:r>
            <a:r>
              <a:rPr lang="en-US" sz="1200" spc="-5" dirty="0">
                <a:latin typeface="Times New Roman"/>
                <a:cs typeface="Times New Roman"/>
              </a:rPr>
              <a:t>as  </a:t>
            </a:r>
            <a:r>
              <a:rPr lang="en-US" sz="1200" dirty="0">
                <a:latin typeface="Times New Roman"/>
                <a:cs typeface="Times New Roman"/>
              </a:rPr>
              <a:t>you can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see.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Times New Roman"/>
                <a:cs typeface="Times New Roman"/>
              </a:rPr>
              <a:t>Before putting C-1 on the screen, tell the </a:t>
            </a:r>
            <a:r>
              <a:rPr lang="en-US" sz="1200" spc="-5" dirty="0">
                <a:latin typeface="Times New Roman"/>
                <a:cs typeface="Times New Roman"/>
              </a:rPr>
              <a:t>students "You </a:t>
            </a:r>
            <a:r>
              <a:rPr lang="en-US" sz="1200" dirty="0">
                <a:latin typeface="Times New Roman"/>
                <a:cs typeface="Times New Roman"/>
              </a:rPr>
              <a:t>are searching for Traffic</a:t>
            </a:r>
            <a:r>
              <a:rPr lang="en-US" sz="1200" spc="-5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Controls."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en-US" sz="1200" spc="-5" dirty="0">
                <a:latin typeface="Times New Roman"/>
                <a:cs typeface="Times New Roman"/>
              </a:rPr>
              <a:t>After </a:t>
            </a:r>
            <a:r>
              <a:rPr lang="en-US" sz="1200" dirty="0">
                <a:latin typeface="Times New Roman"/>
                <a:cs typeface="Times New Roman"/>
              </a:rPr>
              <a:t>the slide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on </a:t>
            </a:r>
            <a:r>
              <a:rPr lang="en-US" sz="1200" spc="-5" dirty="0">
                <a:latin typeface="Times New Roman"/>
                <a:cs typeface="Times New Roman"/>
              </a:rPr>
              <a:t>the </a:t>
            </a:r>
            <a:r>
              <a:rPr lang="en-US" sz="1200" dirty="0">
                <a:latin typeface="Times New Roman"/>
                <a:cs typeface="Times New Roman"/>
              </a:rPr>
              <a:t>screen, </a:t>
            </a:r>
            <a:r>
              <a:rPr lang="en-US" sz="1200" spc="-5" dirty="0">
                <a:latin typeface="Times New Roman"/>
                <a:cs typeface="Times New Roman"/>
              </a:rPr>
              <a:t>select </a:t>
            </a:r>
            <a:r>
              <a:rPr lang="en-US" sz="1200" dirty="0">
                <a:latin typeface="Times New Roman"/>
                <a:cs typeface="Times New Roman"/>
              </a:rPr>
              <a:t>individual students to </a:t>
            </a:r>
            <a:r>
              <a:rPr lang="en-US" sz="1200" spc="-5" dirty="0">
                <a:latin typeface="Times New Roman"/>
                <a:cs typeface="Times New Roman"/>
              </a:rPr>
              <a:t>identify </a:t>
            </a:r>
            <a:r>
              <a:rPr lang="en-US" sz="1200" dirty="0">
                <a:latin typeface="Times New Roman"/>
                <a:cs typeface="Times New Roman"/>
              </a:rPr>
              <a:t>a traffic control, </a:t>
            </a:r>
            <a:r>
              <a:rPr lang="en-US" sz="1200" spc="-5" dirty="0">
                <a:latin typeface="Times New Roman"/>
                <a:cs typeface="Times New Roman"/>
              </a:rPr>
              <a:t>its meaning  </a:t>
            </a:r>
            <a:r>
              <a:rPr lang="en-US" sz="1200" dirty="0">
                <a:latin typeface="Times New Roman"/>
                <a:cs typeface="Times New Roman"/>
              </a:rPr>
              <a:t>and/or required action,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e.g.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are on a two-way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roadway.</a:t>
            </a:r>
          </a:p>
          <a:p>
            <a:pPr marL="469900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intersection is controlled </a:t>
            </a:r>
            <a:r>
              <a:rPr lang="en-US" sz="1200" dirty="0">
                <a:latin typeface="Times New Roman"/>
                <a:cs typeface="Times New Roman"/>
              </a:rPr>
              <a:t>by a traffic light.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Sight distance should be </a:t>
            </a:r>
            <a:r>
              <a:rPr lang="en-US" sz="1200" spc="-5" dirty="0">
                <a:latin typeface="Times New Roman"/>
                <a:cs typeface="Times New Roman"/>
              </a:rPr>
              <a:t>as </a:t>
            </a:r>
            <a:r>
              <a:rPr lang="en-US" sz="1200" dirty="0">
                <a:latin typeface="Times New Roman"/>
                <a:cs typeface="Times New Roman"/>
              </a:rPr>
              <a:t>far </a:t>
            </a:r>
            <a:r>
              <a:rPr lang="en-US" sz="1200" spc="-5" dirty="0">
                <a:latin typeface="Times New Roman"/>
                <a:cs typeface="Times New Roman"/>
              </a:rPr>
              <a:t>as environment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allows.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02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8755" indent="-186055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19939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stop line at </a:t>
            </a:r>
            <a:r>
              <a:rPr lang="en-US" sz="1200" spc="-5" dirty="0">
                <a:latin typeface="Times New Roman"/>
                <a:cs typeface="Times New Roman"/>
              </a:rPr>
              <a:t>the</a:t>
            </a:r>
            <a:r>
              <a:rPr lang="en-US" sz="1200" spc="-5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intersections? 	True</a:t>
            </a:r>
            <a:endParaRPr lang="en-US" sz="1200" dirty="0">
              <a:latin typeface="Times New Roman"/>
              <a:cs typeface="Times New Roman"/>
            </a:endParaRPr>
          </a:p>
          <a:p>
            <a:pPr marL="190500" indent="-177800">
              <a:lnSpc>
                <a:spcPts val="138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can </a:t>
            </a:r>
            <a:r>
              <a:rPr lang="en-US" sz="1200" spc="-5" dirty="0">
                <a:latin typeface="Times New Roman"/>
                <a:cs typeface="Times New Roman"/>
              </a:rPr>
              <a:t>make </a:t>
            </a:r>
            <a:r>
              <a:rPr lang="en-US" sz="1200" dirty="0">
                <a:latin typeface="Times New Roman"/>
                <a:cs typeface="Times New Roman"/>
              </a:rPr>
              <a:t>a right turn on</a:t>
            </a:r>
            <a:r>
              <a:rPr lang="en-US" sz="1200" spc="-3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red?	True</a:t>
            </a:r>
          </a:p>
          <a:p>
            <a:pPr marL="190500" indent="-177800">
              <a:lnSpc>
                <a:spcPts val="141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traffic light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green?		False</a:t>
            </a:r>
          </a:p>
          <a:p>
            <a:pPr marL="12700" indent="0">
              <a:lnSpc>
                <a:spcPts val="1410"/>
              </a:lnSpc>
              <a:buNone/>
              <a:tabLst>
                <a:tab pos="191135" algn="l"/>
              </a:tabLst>
            </a:pP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C-5 back on the screen for scoring and </a:t>
            </a:r>
            <a:r>
              <a:rPr lang="en-US" sz="1200" spc="-5" dirty="0">
                <a:latin typeface="Times New Roman"/>
                <a:cs typeface="Times New Roman"/>
              </a:rPr>
              <a:t>discussion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0"/>
              </a:lnSpc>
              <a:spcBef>
                <a:spcPts val="5"/>
              </a:spcBef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there are </a:t>
            </a:r>
            <a:r>
              <a:rPr lang="en-US" sz="1200" spc="-5" dirty="0">
                <a:latin typeface="Times New Roman"/>
                <a:cs typeface="Times New Roman"/>
              </a:rPr>
              <a:t>two </a:t>
            </a:r>
            <a:r>
              <a:rPr lang="en-US" sz="1200" dirty="0">
                <a:latin typeface="Times New Roman"/>
                <a:cs typeface="Times New Roman"/>
              </a:rPr>
              <a:t>stop lines.  This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called a </a:t>
            </a:r>
            <a:r>
              <a:rPr lang="en-US" sz="1200" spc="-5" dirty="0">
                <a:latin typeface="Times New Roman"/>
                <a:cs typeface="Times New Roman"/>
              </a:rPr>
              <a:t>staggered</a:t>
            </a:r>
            <a:r>
              <a:rPr lang="en-US" sz="1200" spc="-1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stop.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38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there are no regulatory </a:t>
            </a:r>
            <a:r>
              <a:rPr lang="en-US" sz="1200" spc="-5" dirty="0">
                <a:latin typeface="Times New Roman"/>
                <a:cs typeface="Times New Roman"/>
              </a:rPr>
              <a:t>signs </a:t>
            </a:r>
            <a:r>
              <a:rPr lang="en-US" sz="1200" dirty="0">
                <a:latin typeface="Times New Roman"/>
                <a:cs typeface="Times New Roman"/>
              </a:rPr>
              <a:t>posted for no turns on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red.</a:t>
            </a:r>
          </a:p>
          <a:p>
            <a:pPr marL="698500" indent="-228600">
              <a:lnSpc>
                <a:spcPts val="141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 traffic </a:t>
            </a:r>
            <a:r>
              <a:rPr lang="en-US" sz="1200" dirty="0">
                <a:latin typeface="Times New Roman"/>
                <a:cs typeface="Times New Roman"/>
              </a:rPr>
              <a:t>light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red.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02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1330B946-EDFE-43AE-BDBC-AFAB6AA2E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CF604-74CE-488E-90CB-95ABD75A94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C1429DED-BFFA-4F0D-8596-B5360CB56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58738AE0-7A7D-4317-A996-79E2153E7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C-6</a:t>
            </a:r>
          </a:p>
          <a:p>
            <a:pPr eaLnBrk="1" hangingPunct="1"/>
            <a:r>
              <a:rPr lang="en-US" sz="1200" dirty="0">
                <a:latin typeface="Times New Roman"/>
                <a:cs typeface="Times New Roman"/>
              </a:rPr>
              <a:t>Search for </a:t>
            </a:r>
            <a:r>
              <a:rPr lang="en-US" sz="1200" spc="-5" dirty="0">
                <a:latin typeface="Times New Roman"/>
                <a:cs typeface="Times New Roman"/>
              </a:rPr>
              <a:t>Traffic Controls…Ready?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31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road ahead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dividing. False</a:t>
            </a: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speed limit is 35 mph.  True</a:t>
            </a: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are in </a:t>
            </a:r>
            <a:r>
              <a:rPr lang="en-US" sz="1200" spc="-5" dirty="0">
                <a:latin typeface="Times New Roman"/>
                <a:cs typeface="Times New Roman"/>
              </a:rPr>
              <a:t>passing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zone?     False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C-6 back on the screen for scoring and</a:t>
            </a:r>
            <a:r>
              <a:rPr lang="en-US" sz="1200" spc="-5" dirty="0">
                <a:latin typeface="Times New Roman"/>
                <a:cs typeface="Times New Roman"/>
              </a:rPr>
              <a:t> discussion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you will continue in two lane , two-way traffic.</a:t>
            </a:r>
          </a:p>
          <a:p>
            <a:pPr marL="469900" indent="-228600">
              <a:lnSpc>
                <a:spcPts val="138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regulatory sign ahead telling you the speed limit is 35 mph.</a:t>
            </a: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there are double yellow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lines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1330B946-EDFE-43AE-BDBC-AFAB6AA2E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CF604-74CE-488E-90CB-95ABD75A94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C1429DED-BFFA-4F0D-8596-B5360CB56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58738AE0-7A7D-4317-A996-79E2153E7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Video</a:t>
            </a:r>
            <a:endParaRPr lang="en-US" sz="1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eaLnBrk="1" hangingPunct="1"/>
            <a:r>
              <a:rPr lang="en-US" sz="1200" dirty="0">
                <a:latin typeface="Times New Roman"/>
                <a:cs typeface="Times New Roman"/>
              </a:rPr>
              <a:t>Search for </a:t>
            </a:r>
            <a:r>
              <a:rPr lang="en-US" sz="1200" spc="-5" dirty="0">
                <a:latin typeface="Times New Roman"/>
                <a:cs typeface="Times New Roman"/>
              </a:rPr>
              <a:t>Traffic Controls…Ready?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800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are taking exit is Exit B Kittanning</a:t>
            </a:r>
            <a:r>
              <a:rPr lang="en-US" sz="1200" spc="-5" dirty="0">
                <a:latin typeface="Times New Roman"/>
                <a:cs typeface="Times New Roman"/>
              </a:rPr>
              <a:t>?</a:t>
            </a:r>
            <a:endParaRPr lang="en-US"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exit advisory speed is posted 40 mph?</a:t>
            </a:r>
          </a:p>
          <a:p>
            <a:pPr marL="241300" indent="-228600">
              <a:lnSpc>
                <a:spcPts val="1410"/>
              </a:lnSpc>
              <a:buAutoNum type="alphaUcPeriod"/>
              <a:tabLst>
                <a:tab pos="2413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Passing is permitted</a:t>
            </a:r>
            <a:r>
              <a:rPr lang="en-US" sz="1200" spc="-5" dirty="0">
                <a:latin typeface="Times New Roman"/>
                <a:cs typeface="Times New Roman"/>
              </a:rPr>
              <a:t>?</a:t>
            </a:r>
            <a:endParaRPr lang="en-US" sz="1200" dirty="0">
              <a:latin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C- 7 back on the screen for scoring and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5"/>
              </a:lnSpc>
              <a:spcBef>
                <a:spcPts val="100"/>
              </a:spcBef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True, </a:t>
            </a:r>
            <a:r>
              <a:rPr lang="en-US" sz="1200" dirty="0">
                <a:latin typeface="Times New Roman"/>
                <a:cs typeface="Times New Roman"/>
              </a:rPr>
              <a:t>the guide sign shows destination and  exit. </a:t>
            </a:r>
          </a:p>
          <a:p>
            <a:pPr marL="469900" indent="-228600">
              <a:lnSpc>
                <a:spcPts val="139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False, the exit speed advisory is posted 30mph</a:t>
            </a:r>
            <a:r>
              <a:rPr lang="en-US" sz="1200" spc="-5" dirty="0">
                <a:latin typeface="Times New Roman"/>
                <a:cs typeface="Times New Roman"/>
              </a:rPr>
              <a:t>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5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False, this is a construction zone, placards mark hazard to the left.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36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6FE2DD80-875C-41D6-A58B-6925A2D60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563A9-3899-4FE7-B8A9-A6F1ADA5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6D733C8C-77FE-4837-A0A1-1BFCE38A6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FC9EF351-C763-4784-A927-5FA15B46A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Video</a:t>
            </a:r>
            <a:endParaRPr lang="en-US" sz="1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/>
                <a:cs typeface="Times New Roman"/>
              </a:rPr>
              <a:t>C-8	Search for </a:t>
            </a:r>
            <a:r>
              <a:rPr lang="en-US" sz="1200" spc="-5" dirty="0">
                <a:latin typeface="Times New Roman"/>
                <a:cs typeface="Times New Roman"/>
              </a:rPr>
              <a:t>Traffic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Controls...Ready?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82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lvl="2" indent="-228600">
              <a:lnSpc>
                <a:spcPts val="1415"/>
              </a:lnSpc>
              <a:spcBef>
                <a:spcPts val="5"/>
              </a:spcBef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first warning sign was a school zone sign?</a:t>
            </a:r>
          </a:p>
          <a:p>
            <a:pPr marL="469900" lvl="2" indent="-228600">
              <a:lnSpc>
                <a:spcPts val="139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The posted speed was 20 mph?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lvl="2" indent="-228600">
              <a:lnSpc>
                <a:spcPts val="1415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No intersection was a 4- way STOP. </a:t>
            </a:r>
          </a:p>
          <a:p>
            <a:pPr marL="469900" lvl="2" indent="-228600">
              <a:lnSpc>
                <a:spcPts val="1415"/>
              </a:lnSpc>
              <a:buAutoNum type="alphaUcPeriod"/>
              <a:tabLst>
                <a:tab pos="469900" algn="l"/>
              </a:tabLst>
            </a:pP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C-8 back on the screen for scoring and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False, a school crossing sign. The cross walk lines on the sign designate it as a crossing area.</a:t>
            </a:r>
          </a:p>
          <a:p>
            <a:pPr marL="469900" indent="-228600">
              <a:lnSpc>
                <a:spcPts val="138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posted speed wa25 mph.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</a:t>
            </a:r>
            <a:r>
              <a:rPr lang="en-US" sz="1200" dirty="0">
                <a:latin typeface="Times New Roman"/>
                <a:cs typeface="Times New Roman"/>
              </a:rPr>
              <a:t>All were 4 –Way STOP.  The first intersection was missing the advisory sign.</a:t>
            </a:r>
          </a:p>
          <a:p>
            <a:pPr marL="241300" lvl="2" indent="0">
              <a:lnSpc>
                <a:spcPts val="1415"/>
              </a:lnSpc>
              <a:buNone/>
              <a:tabLst>
                <a:tab pos="4699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42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lvl="2" indent="-228600">
              <a:lnSpc>
                <a:spcPts val="1415"/>
              </a:lnSpc>
              <a:spcBef>
                <a:spcPts val="5"/>
              </a:spcBef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is a Bus Stop before the first intersection.</a:t>
            </a:r>
          </a:p>
          <a:p>
            <a:pPr marL="469900" lvl="2" indent="-228600">
              <a:lnSpc>
                <a:spcPts val="139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There are no crosswalks at any intersections.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lvl="2" indent="-228600">
              <a:lnSpc>
                <a:spcPts val="1415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last intersection was a 4-way STOP </a:t>
            </a:r>
          </a:p>
          <a:p>
            <a:pPr marL="241300" lvl="2" indent="0">
              <a:lnSpc>
                <a:spcPts val="1415"/>
              </a:lnSpc>
              <a:buNone/>
              <a:tabLst>
                <a:tab pos="469900" algn="l"/>
              </a:tabLst>
            </a:pP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C-8 back on the screen for scoring and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under the school crossing sign. </a:t>
            </a: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there are crosswalk lines at several intersection.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True, </a:t>
            </a:r>
            <a:r>
              <a:rPr lang="en-US" sz="1200" dirty="0">
                <a:latin typeface="Times New Roman"/>
                <a:cs typeface="Times New Roman"/>
              </a:rPr>
              <a:t>All were 4 –Way STOP.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267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0CE4938E-BFF9-4D08-ABC4-8CE8D421A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97A08-9913-4217-9FC4-963C025DAC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743CC7CA-00B5-4F32-95D5-3507D09A1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0874B6B-4C97-4272-AF54-06BCAB2AC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lvl="2" indent="-228600">
              <a:lnSpc>
                <a:spcPts val="1415"/>
              </a:lnSpc>
              <a:spcBef>
                <a:spcPts val="5"/>
              </a:spcBef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 is a Construction Zone Warning barrier past the second intersection.</a:t>
            </a:r>
          </a:p>
          <a:p>
            <a:pPr marL="469900" lvl="2" indent="-228600">
              <a:lnSpc>
                <a:spcPts val="139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There is a double yellow  center line on this route.</a:t>
            </a:r>
          </a:p>
          <a:p>
            <a:pPr marL="469900" marR="0" lvl="2" indent="-228600" algn="l" defTabSz="914400" rtl="0" eaLnBrk="1" fontAlgn="auto" latinLnBrk="0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4699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There are no yellow painted curbs on this route.</a:t>
            </a:r>
            <a:endParaRPr lang="en-US" dirty="0"/>
          </a:p>
          <a:p>
            <a:pPr marL="241300" lvl="2" indent="0">
              <a:lnSpc>
                <a:spcPts val="1415"/>
              </a:lnSpc>
              <a:buNone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C-8 back on the screen for scoring and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If you continue straight ahead, the is a warning barrier and flashing warning light.</a:t>
            </a: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False, There is no center line marking.</a:t>
            </a:r>
          </a:p>
          <a:p>
            <a:pPr marL="469900" indent="-228600">
              <a:lnSpc>
                <a:spcPts val="1410"/>
              </a:lnSpc>
              <a:buAutoNum type="alphaUcPeriod"/>
              <a:tabLst>
                <a:tab pos="4699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There is curb painting at several intersections and driveways.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612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80253-77F8-4B4A-A102-D26100DD0A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90B02A01-0A35-448C-A786-890AD7AD0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1C3A0-1E15-43CD-BD33-62197B018B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755D4CD-21C4-4443-8440-8C1742800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1C479E22-5148-47A8-9E2A-5B2BFA052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indent="0">
              <a:lnSpc>
                <a:spcPts val="1410"/>
              </a:lnSpc>
              <a:spcBef>
                <a:spcPts val="100"/>
              </a:spcBef>
              <a:buNone/>
              <a:tabLst>
                <a:tab pos="19939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Once </a:t>
            </a:r>
            <a:r>
              <a:rPr lang="en-US" sz="1200" dirty="0">
                <a:latin typeface="Times New Roman"/>
                <a:cs typeface="Times New Roman"/>
              </a:rPr>
              <a:t>all of the </a:t>
            </a:r>
            <a:r>
              <a:rPr lang="en-US" sz="1200" spc="-5" dirty="0">
                <a:latin typeface="Times New Roman"/>
                <a:cs typeface="Times New Roman"/>
              </a:rPr>
              <a:t>controls are identified </a:t>
            </a:r>
            <a:r>
              <a:rPr lang="en-US" sz="1200" dirty="0">
                <a:latin typeface="Times New Roman"/>
                <a:cs typeface="Times New Roman"/>
              </a:rPr>
              <a:t>and </a:t>
            </a:r>
            <a:r>
              <a:rPr lang="en-US" sz="1200" spc="-5" dirty="0">
                <a:latin typeface="Times New Roman"/>
                <a:cs typeface="Times New Roman"/>
              </a:rPr>
              <a:t>discussed, ask </a:t>
            </a:r>
            <a:r>
              <a:rPr lang="en-US" sz="1200" dirty="0">
                <a:latin typeface="Times New Roman"/>
                <a:cs typeface="Times New Roman"/>
              </a:rPr>
              <a:t>the following</a:t>
            </a:r>
            <a:r>
              <a:rPr lang="en-US" sz="1200" spc="6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questions</a:t>
            </a:r>
          </a:p>
          <a:p>
            <a:pPr marL="198755" indent="-186055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19939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 Drivers are </a:t>
            </a:r>
            <a:r>
              <a:rPr lang="en-US" sz="1200" spc="-5" dirty="0">
                <a:latin typeface="Times New Roman"/>
                <a:cs typeface="Times New Roman"/>
              </a:rPr>
              <a:t>permitted </a:t>
            </a:r>
            <a:r>
              <a:rPr lang="en-US" sz="1200" dirty="0">
                <a:latin typeface="Times New Roman"/>
                <a:cs typeface="Times New Roman"/>
              </a:rPr>
              <a:t>to </a:t>
            </a:r>
            <a:r>
              <a:rPr lang="en-US" sz="1200" spc="-5" dirty="0">
                <a:latin typeface="Times New Roman"/>
                <a:cs typeface="Times New Roman"/>
              </a:rPr>
              <a:t>make </a:t>
            </a:r>
            <a:r>
              <a:rPr lang="en-US" sz="1200" dirty="0">
                <a:latin typeface="Times New Roman"/>
                <a:cs typeface="Times New Roman"/>
              </a:rPr>
              <a:t>a right on red at this </a:t>
            </a:r>
            <a:r>
              <a:rPr lang="en-US" sz="1200" spc="-5" dirty="0">
                <a:latin typeface="Times New Roman"/>
                <a:cs typeface="Times New Roman"/>
              </a:rPr>
              <a:t>intersection? True</a:t>
            </a:r>
            <a:endParaRPr lang="en-US" sz="1200" dirty="0">
              <a:latin typeface="Times New Roman"/>
              <a:cs typeface="Times New Roman"/>
            </a:endParaRPr>
          </a:p>
          <a:p>
            <a:pPr marL="190500" indent="-177800">
              <a:lnSpc>
                <a:spcPts val="138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traffic </a:t>
            </a:r>
            <a:r>
              <a:rPr lang="en-US" sz="1200" spc="-5" dirty="0">
                <a:latin typeface="Times New Roman"/>
                <a:cs typeface="Times New Roman"/>
              </a:rPr>
              <a:t>light </a:t>
            </a:r>
            <a:r>
              <a:rPr lang="en-US" sz="1200" dirty="0">
                <a:latin typeface="Times New Roman"/>
                <a:cs typeface="Times New Roman"/>
              </a:rPr>
              <a:t>ahead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green? False</a:t>
            </a:r>
            <a:endParaRPr lang="en-US" sz="1200" dirty="0">
              <a:latin typeface="Times New Roman"/>
              <a:cs typeface="Times New Roman"/>
            </a:endParaRPr>
          </a:p>
          <a:p>
            <a:pPr marL="190500" indent="-177800">
              <a:lnSpc>
                <a:spcPts val="141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stop </a:t>
            </a:r>
            <a:r>
              <a:rPr lang="en-US" sz="1200" spc="-5" dirty="0">
                <a:latin typeface="Times New Roman"/>
                <a:cs typeface="Times New Roman"/>
              </a:rPr>
              <a:t>line ahead? True 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092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954E3435-7CAD-453F-94BE-05E1F49BC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FA68D-5038-482D-8E8E-946ABC4918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8A740556-A675-4528-B9A7-7BA8343C0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1A897416-5B8B-4ADE-86A2-337DB86D4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marR="508634" lvl="1">
              <a:lnSpc>
                <a:spcPts val="1380"/>
              </a:lnSpc>
              <a:spcBef>
                <a:spcPts val="195"/>
              </a:spcBef>
              <a:buAutoNum type="arabicPlain" startAt="2"/>
              <a:tabLst>
                <a:tab pos="2794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Before putting C-2 on the screen, </a:t>
            </a:r>
            <a:r>
              <a:rPr lang="en-US" sz="1200" spc="-5" dirty="0">
                <a:latin typeface="Times New Roman"/>
                <a:cs typeface="Times New Roman"/>
              </a:rPr>
              <a:t>remind </a:t>
            </a: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students "You </a:t>
            </a:r>
            <a:r>
              <a:rPr lang="en-US" sz="1200" dirty="0">
                <a:latin typeface="Times New Roman"/>
                <a:cs typeface="Times New Roman"/>
              </a:rPr>
              <a:t>are searching for Traffic  Controls."</a:t>
            </a:r>
          </a:p>
          <a:p>
            <a:pPr marL="12700" marR="5080">
              <a:lnSpc>
                <a:spcPts val="1380"/>
              </a:lnSpc>
            </a:pPr>
            <a:r>
              <a:rPr lang="en-US" sz="1200" dirty="0">
                <a:latin typeface="Times New Roman"/>
                <a:cs typeface="Times New Roman"/>
              </a:rPr>
              <a:t>After the slide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on </a:t>
            </a:r>
            <a:r>
              <a:rPr lang="en-US" sz="1200" spc="-5" dirty="0">
                <a:latin typeface="Times New Roman"/>
                <a:cs typeface="Times New Roman"/>
              </a:rPr>
              <a:t>the </a:t>
            </a:r>
            <a:r>
              <a:rPr lang="en-US" sz="1200" dirty="0">
                <a:latin typeface="Times New Roman"/>
                <a:cs typeface="Times New Roman"/>
              </a:rPr>
              <a:t>screen </a:t>
            </a:r>
            <a:r>
              <a:rPr lang="en-US" sz="1200" spc="-5" dirty="0">
                <a:latin typeface="Times New Roman"/>
                <a:cs typeface="Times New Roman"/>
              </a:rPr>
              <a:t>select </a:t>
            </a:r>
            <a:r>
              <a:rPr lang="en-US" sz="1200" dirty="0">
                <a:latin typeface="Times New Roman"/>
                <a:cs typeface="Times New Roman"/>
              </a:rPr>
              <a:t>individual students to </a:t>
            </a:r>
            <a:r>
              <a:rPr lang="en-US" sz="1200" spc="-5" dirty="0">
                <a:latin typeface="Times New Roman"/>
                <a:cs typeface="Times New Roman"/>
              </a:rPr>
              <a:t>identify </a:t>
            </a:r>
            <a:r>
              <a:rPr lang="en-US" sz="1200" dirty="0">
                <a:latin typeface="Times New Roman"/>
                <a:cs typeface="Times New Roman"/>
              </a:rPr>
              <a:t>a </a:t>
            </a:r>
            <a:r>
              <a:rPr lang="en-US" sz="1200" spc="-5" dirty="0">
                <a:latin typeface="Times New Roman"/>
                <a:cs typeface="Times New Roman"/>
              </a:rPr>
              <a:t>traffic </a:t>
            </a:r>
            <a:r>
              <a:rPr lang="en-US" sz="1200" dirty="0">
                <a:latin typeface="Times New Roman"/>
                <a:cs typeface="Times New Roman"/>
              </a:rPr>
              <a:t>control, it’s </a:t>
            </a:r>
            <a:r>
              <a:rPr lang="en-US" sz="1200" spc="-5" dirty="0">
                <a:latin typeface="Times New Roman"/>
                <a:cs typeface="Times New Roman"/>
              </a:rPr>
              <a:t>meaning  </a:t>
            </a:r>
            <a:r>
              <a:rPr lang="en-US" sz="1200" dirty="0">
                <a:latin typeface="Times New Roman"/>
                <a:cs typeface="Times New Roman"/>
              </a:rPr>
              <a:t>and/or required action,</a:t>
            </a:r>
            <a:r>
              <a:rPr lang="en-US" sz="1200" spc="-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e.g.</a:t>
            </a:r>
          </a:p>
          <a:p>
            <a:pPr marL="469900" lvl="2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are on a </a:t>
            </a:r>
            <a:r>
              <a:rPr lang="en-US" sz="1200" spc="-5" dirty="0">
                <a:latin typeface="Times New Roman"/>
                <a:cs typeface="Times New Roman"/>
              </a:rPr>
              <a:t>two </a:t>
            </a:r>
            <a:r>
              <a:rPr lang="en-US" sz="1200" dirty="0">
                <a:latin typeface="Times New Roman"/>
                <a:cs typeface="Times New Roman"/>
              </a:rPr>
              <a:t>lane two-way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roadway.</a:t>
            </a:r>
          </a:p>
          <a:p>
            <a:pPr marL="4699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type of traffic control </a:t>
            </a:r>
            <a:r>
              <a:rPr lang="en-US" sz="1200" spc="-5" dirty="0">
                <a:latin typeface="Times New Roman"/>
                <a:cs typeface="Times New Roman"/>
              </a:rPr>
              <a:t>device is </a:t>
            </a:r>
            <a:r>
              <a:rPr lang="en-US" sz="1200" dirty="0">
                <a:latin typeface="Times New Roman"/>
                <a:cs typeface="Times New Roman"/>
              </a:rPr>
              <a:t>at this</a:t>
            </a:r>
            <a:r>
              <a:rPr lang="en-US" sz="1200" spc="-3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intersection.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76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E00CDBC5-FC2A-496F-8316-5B4D1D106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5DD8C-E126-4F29-BD69-A377F07247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1F47114-7C74-4EFF-AA12-71A5C107E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E4E4B4E9-1AAD-4255-A922-E38ED7629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>
              <a:lnSpc>
                <a:spcPts val="1410"/>
              </a:lnSpc>
              <a:spcBef>
                <a:spcPts val="100"/>
              </a:spcBef>
              <a:tabLst>
                <a:tab pos="19939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Once </a:t>
            </a:r>
            <a:r>
              <a:rPr lang="en-US" sz="1200" dirty="0">
                <a:latin typeface="Times New Roman"/>
                <a:cs typeface="Times New Roman"/>
              </a:rPr>
              <a:t>all of the above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identified </a:t>
            </a:r>
            <a:r>
              <a:rPr lang="en-US" sz="1200" spc="-5" dirty="0">
                <a:latin typeface="Times New Roman"/>
                <a:cs typeface="Times New Roman"/>
              </a:rPr>
              <a:t>and discussed, ask </a:t>
            </a:r>
            <a:r>
              <a:rPr lang="en-US" sz="1200" dirty="0">
                <a:latin typeface="Times New Roman"/>
                <a:cs typeface="Times New Roman"/>
              </a:rPr>
              <a:t>the following</a:t>
            </a:r>
            <a:r>
              <a:rPr lang="en-US" sz="1200" spc="-40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questions:</a:t>
            </a:r>
          </a:p>
          <a:p>
            <a:pPr marL="241300" marR="0" lvl="0" indent="-228600" algn="l" defTabSz="914400" rtl="0" eaLnBrk="1" fontAlgn="auto" latinLnBrk="0" hangingPunct="1">
              <a:lnSpc>
                <a:spcPts val="14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199390" algn="l"/>
              </a:tabLst>
              <a:defRPr/>
            </a:pPr>
            <a:r>
              <a:rPr lang="en-US" dirty="0"/>
              <a:t>You are permitted to make a right on red at this intersection? </a:t>
            </a:r>
            <a:r>
              <a:rPr lang="en-US" sz="1200" spc="-5" dirty="0">
                <a:latin typeface="Times New Roman"/>
                <a:cs typeface="Times New Roman"/>
              </a:rPr>
              <a:t>True</a:t>
            </a:r>
            <a:endParaRPr lang="en-US" sz="1200" dirty="0">
              <a:latin typeface="Times New Roman"/>
              <a:cs typeface="Times New Roman"/>
            </a:endParaRPr>
          </a:p>
          <a:p>
            <a:pPr marL="190500" indent="-177800">
              <a:lnSpc>
                <a:spcPts val="138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traffic light ahead is</a:t>
            </a:r>
            <a:r>
              <a:rPr lang="en-US" sz="1200" spc="4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green? False</a:t>
            </a:r>
            <a:endParaRPr lang="en-US" sz="1200" dirty="0">
              <a:latin typeface="Times New Roman"/>
              <a:cs typeface="Times New Roman"/>
            </a:endParaRPr>
          </a:p>
          <a:p>
            <a:pPr marL="193040" indent="-177800">
              <a:lnSpc>
                <a:spcPts val="1410"/>
              </a:lnSpc>
              <a:buAutoNum type="alphaUcPeriod"/>
              <a:tabLst>
                <a:tab pos="19367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is a STO line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10" dirty="0">
                <a:latin typeface="Times New Roman"/>
                <a:cs typeface="Times New Roman"/>
              </a:rPr>
              <a:t>ahead?</a:t>
            </a:r>
            <a:r>
              <a:rPr lang="en-US" sz="1200" spc="-5" dirty="0">
                <a:latin typeface="Times New Roman"/>
                <a:cs typeface="Times New Roman"/>
              </a:rPr>
              <a:t> True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86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161522D6-BD8F-4314-B60D-6C6409257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0010F-E9F2-4E96-A1DF-D2926737A1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B8DFE70C-7BBD-4121-83EA-48184A53F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609EA8E-C989-4CAB-9F1F-175B8B81D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Times New Roman"/>
                <a:cs typeface="Times New Roman"/>
              </a:rPr>
              <a:t>You </a:t>
            </a:r>
            <a:r>
              <a:rPr lang="en-US" sz="1200" dirty="0">
                <a:latin typeface="Times New Roman"/>
                <a:cs typeface="Times New Roman"/>
              </a:rPr>
              <a:t>are now ready to do three practice test </a:t>
            </a:r>
            <a:r>
              <a:rPr lang="en-US" sz="1200" spc="-5" dirty="0">
                <a:latin typeface="Times New Roman"/>
                <a:cs typeface="Times New Roman"/>
              </a:rPr>
              <a:t>slides. Remember </a:t>
            </a:r>
            <a:r>
              <a:rPr lang="en-US" sz="1200" dirty="0">
                <a:latin typeface="Times New Roman"/>
                <a:cs typeface="Times New Roman"/>
              </a:rPr>
              <a:t>that before you put the slide on the  screen, </a:t>
            </a:r>
            <a:r>
              <a:rPr lang="en-US" sz="1200" spc="-5" dirty="0">
                <a:latin typeface="Times New Roman"/>
                <a:cs typeface="Times New Roman"/>
              </a:rPr>
              <a:t>remind </a:t>
            </a:r>
            <a:r>
              <a:rPr lang="en-US" sz="1200" dirty="0">
                <a:latin typeface="Times New Roman"/>
                <a:cs typeface="Times New Roman"/>
              </a:rPr>
              <a:t>them that they are searching for </a:t>
            </a:r>
            <a:r>
              <a:rPr lang="en-US" sz="1200" spc="-5" dirty="0">
                <a:latin typeface="Times New Roman"/>
                <a:cs typeface="Times New Roman"/>
              </a:rPr>
              <a:t>traffic </a:t>
            </a:r>
            <a:r>
              <a:rPr lang="en-US" sz="1200" dirty="0">
                <a:latin typeface="Times New Roman"/>
                <a:cs typeface="Times New Roman"/>
              </a:rPr>
              <a:t>controls and if they need to identify a  route </a:t>
            </a:r>
            <a:r>
              <a:rPr lang="en-US" sz="1200" spc="-5" dirty="0">
                <a:latin typeface="Times New Roman"/>
                <a:cs typeface="Times New Roman"/>
              </a:rPr>
              <a:t>number, remind </a:t>
            </a:r>
            <a:r>
              <a:rPr lang="en-US" sz="1200" dirty="0">
                <a:latin typeface="Times New Roman"/>
                <a:cs typeface="Times New Roman"/>
              </a:rPr>
              <a:t>them ahead of </a:t>
            </a:r>
            <a:r>
              <a:rPr lang="en-US" sz="1200" spc="-5" dirty="0">
                <a:latin typeface="Times New Roman"/>
                <a:cs typeface="Times New Roman"/>
              </a:rPr>
              <a:t>time. </a:t>
            </a:r>
            <a:r>
              <a:rPr lang="en-US" sz="1200" dirty="0">
                <a:latin typeface="Times New Roman"/>
                <a:cs typeface="Times New Roman"/>
              </a:rPr>
              <a:t>You will put the slide on the screen for a long five  seconds, go to the blank slide and </a:t>
            </a:r>
            <a:r>
              <a:rPr lang="en-US" sz="1200" spc="-5" dirty="0">
                <a:latin typeface="Times New Roman"/>
                <a:cs typeface="Times New Roman"/>
              </a:rPr>
              <a:t>ask </a:t>
            </a:r>
            <a:r>
              <a:rPr lang="en-US" sz="1200" dirty="0">
                <a:latin typeface="Times New Roman"/>
                <a:cs typeface="Times New Roman"/>
              </a:rPr>
              <a:t>three </a:t>
            </a:r>
            <a:r>
              <a:rPr lang="en-US" sz="1200" spc="-5" dirty="0">
                <a:latin typeface="Times New Roman"/>
                <a:cs typeface="Times New Roman"/>
              </a:rPr>
              <a:t>questions. </a:t>
            </a:r>
            <a:r>
              <a:rPr lang="en-US" sz="1200" dirty="0">
                <a:latin typeface="Times New Roman"/>
                <a:cs typeface="Times New Roman"/>
              </a:rPr>
              <a:t>The students should respond with a True  or </a:t>
            </a:r>
            <a:r>
              <a:rPr lang="en-US" sz="1200" spc="-5" dirty="0">
                <a:latin typeface="Times New Roman"/>
                <a:cs typeface="Times New Roman"/>
              </a:rPr>
              <a:t>False. </a:t>
            </a:r>
            <a:r>
              <a:rPr lang="en-US" sz="1200" dirty="0">
                <a:latin typeface="Times New Roman"/>
                <a:cs typeface="Times New Roman"/>
              </a:rPr>
              <a:t>Once the questions are asked, the practice test slide should be put back on the screen to  score and</a:t>
            </a:r>
            <a:r>
              <a:rPr lang="en-US" sz="1200" spc="-5" dirty="0">
                <a:latin typeface="Times New Roman"/>
                <a:cs typeface="Times New Roman"/>
              </a:rPr>
              <a:t> discuss.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7B7E82C-84DC-4433-9654-70836525E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47D706-469D-4EB8-A82C-7F8B990CE3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F081D417-0C3F-4561-AB53-D864747C3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F13127A9-5E8A-44F0-822E-77A74D385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700" lvl="1">
              <a:lnSpc>
                <a:spcPts val="1410"/>
              </a:lnSpc>
              <a:spcBef>
                <a:spcPts val="100"/>
              </a:spcBef>
              <a:tabLst>
                <a:tab pos="469900" algn="l"/>
                <a:tab pos="470534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Search for </a:t>
            </a:r>
            <a:r>
              <a:rPr lang="en-US" sz="1200" spc="-5" dirty="0">
                <a:latin typeface="Times New Roman"/>
                <a:cs typeface="Times New Roman"/>
              </a:rPr>
              <a:t>Traffic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Controls…Ready?</a:t>
            </a:r>
            <a:endParaRPr lang="en-US" sz="1200" dirty="0">
              <a:latin typeface="Times New Roman"/>
              <a:cs typeface="Times New Roman"/>
            </a:endParaRPr>
          </a:p>
          <a:p>
            <a:pPr marL="655955" lvl="2" indent="-186055">
              <a:lnSpc>
                <a:spcPts val="1380"/>
              </a:lnSpc>
              <a:buAutoNum type="alphaUcPeriod"/>
              <a:tabLst>
                <a:tab pos="65659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latin typeface="Times New Roman"/>
                <a:cs typeface="Times New Roman"/>
              </a:rPr>
              <a:t>traffic light is turning </a:t>
            </a:r>
            <a:r>
              <a:rPr lang="en-US" sz="1200" dirty="0">
                <a:latin typeface="Times New Roman"/>
                <a:cs typeface="Times New Roman"/>
              </a:rPr>
              <a:t>to</a:t>
            </a:r>
            <a:r>
              <a:rPr lang="en-US" sz="1200" spc="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red?  True</a:t>
            </a:r>
            <a:endParaRPr lang="en-US" sz="1200" dirty="0">
              <a:latin typeface="Times New Roman"/>
              <a:cs typeface="Times New Roman"/>
            </a:endParaRPr>
          </a:p>
          <a:p>
            <a:pPr marL="647700" lvl="2" indent="-177800">
              <a:lnSpc>
                <a:spcPts val="1380"/>
              </a:lnSpc>
              <a:buAutoNum type="alphaUcPeriod"/>
              <a:tabLst>
                <a:tab pos="648335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Passing is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permitted?  	False</a:t>
            </a:r>
            <a:endParaRPr lang="en-US" sz="1200" dirty="0">
              <a:latin typeface="Times New Roman"/>
              <a:cs typeface="Times New Roman"/>
            </a:endParaRPr>
          </a:p>
          <a:p>
            <a:pPr marL="647700" lvl="2" indent="-177800">
              <a:lnSpc>
                <a:spcPts val="1410"/>
              </a:lnSpc>
              <a:buAutoNum type="alphaUcPeriod"/>
              <a:tabLst>
                <a:tab pos="6483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stop </a:t>
            </a:r>
            <a:r>
              <a:rPr lang="en-US" sz="1200" spc="-5" dirty="0">
                <a:latin typeface="Times New Roman"/>
                <a:cs typeface="Times New Roman"/>
              </a:rPr>
              <a:t>line</a:t>
            </a:r>
            <a:r>
              <a:rPr lang="en-US" sz="1200" spc="-1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ahead?	True</a:t>
            </a:r>
          </a:p>
          <a:p>
            <a:pPr marL="647700" lvl="2" indent="-177800">
              <a:lnSpc>
                <a:spcPts val="1410"/>
              </a:lnSpc>
              <a:buAutoNum type="alphaUcPeriod"/>
              <a:tabLst>
                <a:tab pos="648335" algn="l"/>
              </a:tabLst>
            </a:pPr>
            <a:endParaRPr lang="en-US" sz="12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C-3 back on the screen for scoring and </a:t>
            </a:r>
            <a:r>
              <a:rPr lang="en-US" sz="1200" spc="-5" dirty="0">
                <a:latin typeface="Times New Roman"/>
                <a:cs typeface="Times New Roman"/>
              </a:rPr>
              <a:t>discussion. </a:t>
            </a:r>
            <a:r>
              <a:rPr lang="en-US" sz="1200" dirty="0">
                <a:latin typeface="Times New Roman"/>
                <a:cs typeface="Times New Roman"/>
              </a:rPr>
              <a:t>If you have it wrong, put an </a:t>
            </a:r>
            <a:r>
              <a:rPr lang="en-US" sz="1200" spc="-5" dirty="0">
                <a:latin typeface="Times New Roman"/>
                <a:cs typeface="Times New Roman"/>
              </a:rPr>
              <a:t>"X" </a:t>
            </a:r>
            <a:r>
              <a:rPr lang="en-US" sz="1200" dirty="0">
                <a:latin typeface="Times New Roman"/>
                <a:cs typeface="Times New Roman"/>
              </a:rPr>
              <a:t>over the  response.</a:t>
            </a:r>
          </a:p>
          <a:p>
            <a:pPr marL="698500" indent="-228600">
              <a:lnSpc>
                <a:spcPts val="137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it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yellow and </a:t>
            </a:r>
            <a:r>
              <a:rPr lang="en-US" sz="1200" spc="-5" dirty="0">
                <a:latin typeface="Times New Roman"/>
                <a:cs typeface="Times New Roman"/>
              </a:rPr>
              <a:t>will </a:t>
            </a:r>
            <a:r>
              <a:rPr lang="en-US" sz="1200" dirty="0">
                <a:latin typeface="Times New Roman"/>
                <a:cs typeface="Times New Roman"/>
              </a:rPr>
              <a:t>be turning to</a:t>
            </a:r>
            <a:r>
              <a:rPr lang="en-US" sz="1200" spc="-4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red.</a:t>
            </a:r>
          </a:p>
          <a:p>
            <a:pPr marL="698500" indent="-228600">
              <a:lnSpc>
                <a:spcPts val="139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this is </a:t>
            </a:r>
            <a:r>
              <a:rPr lang="en-US" sz="1200" dirty="0">
                <a:latin typeface="Times New Roman"/>
                <a:cs typeface="Times New Roman"/>
              </a:rPr>
              <a:t>a no </a:t>
            </a:r>
            <a:r>
              <a:rPr lang="en-US" sz="1200" spc="-5" dirty="0">
                <a:latin typeface="Times New Roman"/>
                <a:cs typeface="Times New Roman"/>
              </a:rPr>
              <a:t>passing zone </a:t>
            </a:r>
            <a:r>
              <a:rPr lang="en-US" sz="1200" dirty="0">
                <a:latin typeface="Times New Roman"/>
                <a:cs typeface="Times New Roman"/>
              </a:rPr>
              <a:t>and </a:t>
            </a:r>
            <a:r>
              <a:rPr lang="en-US" sz="1200" spc="-5" dirty="0">
                <a:latin typeface="Times New Roman"/>
                <a:cs typeface="Times New Roman"/>
              </a:rPr>
              <a:t>passing is </a:t>
            </a:r>
            <a:r>
              <a:rPr lang="en-US" sz="1200" dirty="0">
                <a:latin typeface="Times New Roman"/>
                <a:cs typeface="Times New Roman"/>
              </a:rPr>
              <a:t>not </a:t>
            </a:r>
            <a:r>
              <a:rPr lang="en-US" sz="1200" spc="-5" dirty="0">
                <a:latin typeface="Times New Roman"/>
                <a:cs typeface="Times New Roman"/>
              </a:rPr>
              <a:t>permitted </a:t>
            </a:r>
            <a:r>
              <a:rPr lang="en-US" sz="1200" dirty="0">
                <a:latin typeface="Times New Roman"/>
                <a:cs typeface="Times New Roman"/>
              </a:rPr>
              <a:t>at</a:t>
            </a:r>
            <a:r>
              <a:rPr lang="en-US" sz="1200" spc="7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intersections.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ts val="1415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white </a:t>
            </a:r>
            <a:r>
              <a:rPr lang="en-US" sz="1200" spc="-5" dirty="0">
                <a:latin typeface="Times New Roman"/>
                <a:cs typeface="Times New Roman"/>
              </a:rPr>
              <a:t>stop </a:t>
            </a:r>
            <a:r>
              <a:rPr lang="en-US" sz="1200" dirty="0">
                <a:latin typeface="Times New Roman"/>
                <a:cs typeface="Times New Roman"/>
              </a:rPr>
              <a:t>line </a:t>
            </a:r>
            <a:r>
              <a:rPr lang="en-US" sz="1200" spc="-5" dirty="0">
                <a:latin typeface="Times New Roman"/>
                <a:cs typeface="Times New Roman"/>
              </a:rPr>
              <a:t>ahead.</a:t>
            </a:r>
            <a:endParaRPr lang="en-US" sz="1200" dirty="0">
              <a:latin typeface="Times New Roman"/>
              <a:cs typeface="Times New Roman"/>
            </a:endParaRPr>
          </a:p>
          <a:p>
            <a:pPr marL="469900" lvl="2" indent="0">
              <a:lnSpc>
                <a:spcPts val="1410"/>
              </a:lnSpc>
              <a:buNone/>
              <a:tabLst>
                <a:tab pos="648335" algn="l"/>
              </a:tabLst>
            </a:pP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24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2B2ECE61-B28E-4073-852A-3DDF606CF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F7587-02E8-4CEE-BFFF-9787F43533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AEE77256-EFAD-44B3-ACF3-87C2C51A9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E4D53288-EB47-41FD-B212-D88325CDA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latin typeface="Times New Roman"/>
                <a:cs typeface="Times New Roman"/>
              </a:rPr>
              <a:t>C-4	Search for Traffic Controls... Ready?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56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E8E715EA-0A96-4CA1-8AC1-18833A219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9DE5B5-A689-446D-AE6B-2295DAF881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98C748CD-FBD0-4B93-8024-4D88A7F3E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02B72813-5411-4EF6-A5B8-E186C997D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8755" indent="-186055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199390" algn="l"/>
              </a:tabLst>
            </a:pPr>
            <a:endParaRPr lang="en-US" sz="1200" dirty="0">
              <a:latin typeface="Times New Roman"/>
              <a:cs typeface="Times New Roman"/>
            </a:endParaRPr>
          </a:p>
          <a:p>
            <a:pPr marL="198755" indent="-186055">
              <a:lnSpc>
                <a:spcPts val="1410"/>
              </a:lnSpc>
              <a:spcBef>
                <a:spcPts val="100"/>
              </a:spcBef>
              <a:buAutoNum type="alphaUcPeriod"/>
              <a:tabLst>
                <a:tab pos="19939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You are approaching a sharp</a:t>
            </a:r>
            <a:r>
              <a:rPr lang="en-US" sz="1200" spc="-65" dirty="0">
                <a:latin typeface="Times New Roman"/>
                <a:cs typeface="Times New Roman"/>
              </a:rPr>
              <a:t> left  </a:t>
            </a:r>
            <a:r>
              <a:rPr lang="en-US" sz="1200" dirty="0">
                <a:latin typeface="Times New Roman"/>
                <a:cs typeface="Times New Roman"/>
              </a:rPr>
              <a:t>turn	True</a:t>
            </a:r>
          </a:p>
          <a:p>
            <a:pPr marL="189865" indent="-177165">
              <a:lnSpc>
                <a:spcPts val="1380"/>
              </a:lnSpc>
              <a:buAutoNum type="alphaUcPeriod"/>
              <a:tabLst>
                <a:tab pos="190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There </a:t>
            </a:r>
            <a:r>
              <a:rPr lang="en-US" sz="1200" spc="-5" dirty="0">
                <a:latin typeface="Times New Roman"/>
                <a:cs typeface="Times New Roman"/>
              </a:rPr>
              <a:t>is </a:t>
            </a:r>
            <a:r>
              <a:rPr lang="en-US" sz="1200" dirty="0">
                <a:latin typeface="Times New Roman"/>
                <a:cs typeface="Times New Roman"/>
              </a:rPr>
              <a:t>a traffic </a:t>
            </a:r>
            <a:r>
              <a:rPr lang="en-US" sz="1200" spc="-5" dirty="0">
                <a:latin typeface="Times New Roman"/>
                <a:cs typeface="Times New Roman"/>
              </a:rPr>
              <a:t>control signal</a:t>
            </a:r>
            <a:r>
              <a:rPr lang="en-US" sz="1200" spc="-2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ahead?	False</a:t>
            </a:r>
            <a:endParaRPr lang="en-US" sz="1200" dirty="0">
              <a:latin typeface="Times New Roman"/>
              <a:cs typeface="Times New Roman"/>
            </a:endParaRPr>
          </a:p>
          <a:p>
            <a:pPr marL="190500" indent="-177800">
              <a:lnSpc>
                <a:spcPts val="1410"/>
              </a:lnSpc>
              <a:buAutoNum type="alphaUcPeriod"/>
              <a:tabLst>
                <a:tab pos="191135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Recommended speed </a:t>
            </a:r>
            <a:r>
              <a:rPr lang="en-US" sz="1200" spc="-5" dirty="0">
                <a:latin typeface="Times New Roman"/>
                <a:cs typeface="Times New Roman"/>
              </a:rPr>
              <a:t>is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30mph?	True</a:t>
            </a:r>
            <a:endParaRPr lang="en-US" sz="120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Put </a:t>
            </a:r>
            <a:r>
              <a:rPr lang="en-US" sz="1200" dirty="0">
                <a:latin typeface="Times New Roman"/>
                <a:cs typeface="Times New Roman"/>
              </a:rPr>
              <a:t>C-4 back on the screen for scoring and </a:t>
            </a:r>
            <a:r>
              <a:rPr lang="en-US" sz="1200" spc="-5" dirty="0">
                <a:latin typeface="Times New Roman"/>
                <a:cs typeface="Times New Roman"/>
              </a:rPr>
              <a:t>discussion.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warning sign gives you </a:t>
            </a:r>
            <a:r>
              <a:rPr lang="en-US" sz="1200" spc="-5" dirty="0">
                <a:latin typeface="Times New Roman"/>
                <a:cs typeface="Times New Roman"/>
              </a:rPr>
              <a:t>direction </a:t>
            </a:r>
            <a:r>
              <a:rPr lang="en-US" sz="1200" dirty="0">
                <a:latin typeface="Times New Roman"/>
                <a:cs typeface="Times New Roman"/>
              </a:rPr>
              <a:t>of curve and speed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recommendation.</a:t>
            </a:r>
            <a:endParaRPr lang="en-US" sz="12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buAutoNum type="alphaUcPeriod"/>
              <a:tabLst>
                <a:tab pos="698500" algn="l"/>
              </a:tabLst>
            </a:pPr>
            <a:r>
              <a:rPr lang="en-US" sz="1200" spc="-5" dirty="0">
                <a:latin typeface="Times New Roman"/>
                <a:cs typeface="Times New Roman"/>
              </a:rPr>
              <a:t>False, there is </a:t>
            </a:r>
            <a:r>
              <a:rPr lang="en-US" sz="1200" dirty="0">
                <a:latin typeface="Times New Roman"/>
                <a:cs typeface="Times New Roman"/>
              </a:rPr>
              <a:t>no traffic </a:t>
            </a:r>
            <a:r>
              <a:rPr lang="en-US" sz="1200" spc="-5" dirty="0">
                <a:latin typeface="Times New Roman"/>
                <a:cs typeface="Times New Roman"/>
              </a:rPr>
              <a:t>control </a:t>
            </a:r>
            <a:r>
              <a:rPr lang="en-US" sz="1200" dirty="0">
                <a:latin typeface="Times New Roman"/>
                <a:cs typeface="Times New Roman"/>
              </a:rPr>
              <a:t>device</a:t>
            </a:r>
            <a:r>
              <a:rPr lang="en-US" sz="1200" spc="15" dirty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ahead.</a:t>
            </a:r>
          </a:p>
          <a:p>
            <a:pPr marL="698500" indent="-228600">
              <a:lnSpc>
                <a:spcPct val="100000"/>
              </a:lnSpc>
              <a:buAutoNum type="alphaUcPeriod"/>
              <a:tabLst>
                <a:tab pos="698500" algn="l"/>
              </a:tabLst>
            </a:pPr>
            <a:r>
              <a:rPr lang="en-US" sz="1200" dirty="0">
                <a:latin typeface="Times New Roman"/>
                <a:cs typeface="Times New Roman"/>
              </a:rPr>
              <a:t>True, the warning sign </a:t>
            </a:r>
            <a:r>
              <a:rPr lang="en-US" sz="1200" spc="-5" dirty="0">
                <a:latin typeface="Times New Roman"/>
                <a:cs typeface="Times New Roman"/>
              </a:rPr>
              <a:t>has </a:t>
            </a:r>
            <a:r>
              <a:rPr lang="en-US" sz="1200" dirty="0">
                <a:latin typeface="Times New Roman"/>
                <a:cs typeface="Times New Roman"/>
              </a:rPr>
              <a:t>a recommended speed</a:t>
            </a:r>
            <a:r>
              <a:rPr lang="en-US" sz="1200" spc="-1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limit.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250" dirty="0">
              <a:latin typeface="Times New Roman"/>
              <a:cs typeface="Times New Roman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15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036BE358-60DD-46A7-9429-ABC5D8300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82D43-0627-4671-9F19-C41BB9FC66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CE3FCDDD-DF3B-4FEF-A682-4AAC1330A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D69AE5EB-704E-4134-B4B1-551E653B9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spc="-5" dirty="0">
                <a:latin typeface="Times New Roman"/>
                <a:cs typeface="Times New Roman"/>
              </a:rPr>
              <a:t>Search for Traffic Controls... Ready?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52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63A3-04D9-4235-A9C6-5DB77A1B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216E-40CD-4268-A13F-2E951D81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CD18-4BA0-498B-BEC5-9D01F9C6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6739-AE18-4DE3-ADF1-73ADBAFF1970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5306-23BF-4EF6-A60C-4B8A5073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D317F-8885-47DB-B9C6-10FF7A31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22E3-9424-4AA0-87EB-4D090B5D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F5109-0673-42EA-9F7C-499BA3CB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6739-AE18-4DE3-ADF1-73ADBAFF1970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97E7F-0364-4E42-B8DF-14D290EE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AB499-E0BD-43EF-B541-5449FD1F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22E3-9424-4AA0-87EB-4D090B5D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5F14-4951-47BA-960E-67F61CC7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6615-AFD7-4DDA-8B45-431252F4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FCF43-0EDF-452D-BFE4-104DE202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6739-AE18-4DE3-ADF1-73ADBAFF1970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C642-E46C-4F59-9A53-8B47CACA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3E796-6FB9-4AEF-BCC4-B92ACCF5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22E3-9424-4AA0-87EB-4D090B5D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0050-9171-4D22-9C66-768BE85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A129-58EA-44DF-93B6-CB47B939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EA27-CACC-4A58-9FB5-D97176F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7506F-55F5-4737-B87A-D57C44B83D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055D-4EF1-4B54-9442-FDB09CA7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7AD4-1A03-4575-9CCB-80D13B58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222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4512F-3B41-433A-A871-00B267B7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ECC43-4375-4DDD-A792-C779734E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8035F-FD8F-49ED-B4DC-F58417A79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6739-AE18-4DE3-ADF1-73ADBAFF1970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81D7-C5D4-43D9-B569-1C259411C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601C-31CC-41B8-AB9C-34DFC8D05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22E3-9424-4AA0-87EB-4D090B5D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25760-6FCE-471F-9AD5-F85C5AD4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2B18-DFBD-44DA-86F9-A90B4B34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FAA8-060B-465C-96F1-F1C2353B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12-93C2-42BD-AD14-CF0EF6E139C9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92C6-DA27-4916-A895-BA9D5C75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DBD9-43A9-44B4-AE9C-ACE77795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7305-64B1-467F-A9FA-F92415AA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PPt%20Show%20&amp;%20PDF/S2%20C6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S2%20C7.mp4" TargetMode="External"/><Relationship Id="rId5" Type="http://schemas.openxmlformats.org/officeDocument/2006/relationships/image" Target="../media/image11.png"/><Relationship Id="rId4" Type="http://schemas.openxmlformats.org/officeDocument/2006/relationships/hyperlink" Target="PPt%20Show%20&amp;%20PDF/S2%20C7.mp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S2C8.mp4" TargetMode="External"/><Relationship Id="rId5" Type="http://schemas.openxmlformats.org/officeDocument/2006/relationships/image" Target="../media/image12.png"/><Relationship Id="rId4" Type="http://schemas.openxmlformats.org/officeDocument/2006/relationships/hyperlink" Target="PPt%20Show%20&amp;%20PDF/S2C8.mp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41B7-32A7-4DD3-8BA0-B946852A5B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Traffic Control Exercises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B Session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84ECC-1190-49AF-BC85-9018026FA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Signs, Signals, Markings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27047-DC0C-442D-BE78-A94669AE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">
            <a:extLst>
              <a:ext uri="{FF2B5EF4-FFF2-40B4-BE49-F238E27FC236}">
                <a16:creationId xmlns:a16="http://schemas.microsoft.com/office/drawing/2014/main" id="{76F22A78-3E43-4AED-A8E6-486FF5FA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227226"/>
            <a:ext cx="11282290" cy="6494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D161C8DE-5F0B-43F3-86AA-34C3E8A491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" y="902970"/>
            <a:ext cx="768531" cy="51435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C-5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FBFC3-E69E-4521-AE6D-D917CA0A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0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Questions C-5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B948A-7424-455E-BC43-59656DC0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27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file"/>
            <a:extLst>
              <a:ext uri="{FF2B5EF4-FFF2-40B4-BE49-F238E27FC236}">
                <a16:creationId xmlns:a16="http://schemas.microsoft.com/office/drawing/2014/main" id="{80F95FE3-06B6-428A-9637-71BE7BD9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28" y="133826"/>
            <a:ext cx="11339543" cy="6590347"/>
          </a:xfrm>
          <a:prstGeom prst="rect">
            <a:avLst/>
          </a:prstGeom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75205E08-FD32-488F-963D-68DBE4733F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" y="902970"/>
            <a:ext cx="975360" cy="48387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C-6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E91CB-DB69-4DD2-B6EF-411687BFAD26}"/>
              </a:ext>
            </a:extLst>
          </p:cNvPr>
          <p:cNvSpPr/>
          <p:nvPr/>
        </p:nvSpPr>
        <p:spPr>
          <a:xfrm>
            <a:off x="44848" y="43426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0BCE3-138D-43C8-8555-845CF895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BBB209-EB0E-4A17-AB3C-3DFE3B056647}"/>
              </a:ext>
            </a:extLst>
          </p:cNvPr>
          <p:cNvSpPr/>
          <p:nvPr/>
        </p:nvSpPr>
        <p:spPr>
          <a:xfrm>
            <a:off x="3011315" y="2967335"/>
            <a:ext cx="6169382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CLICK FOR VIDEO C-6</a:t>
            </a:r>
            <a:endParaRPr lang="en-US" sz="5400" b="1" cap="none" spc="0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80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 C-6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98204F-2272-439C-BBC9-098AC6B97F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066" y="2603986"/>
            <a:ext cx="7931583" cy="7498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077D-1F77-4762-8CA8-6C8C1A34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1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0BCE3-138D-43C8-8555-845CF895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4" action="ppaction://hlinkfile"/>
            <a:extLst>
              <a:ext uri="{FF2B5EF4-FFF2-40B4-BE49-F238E27FC236}">
                <a16:creationId xmlns:a16="http://schemas.microsoft.com/office/drawing/2014/main" id="{51BC3806-9033-4F7B-A377-B365B284A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94" y="331963"/>
            <a:ext cx="11217612" cy="6194073"/>
          </a:xfrm>
          <a:prstGeom prst="rect">
            <a:avLst/>
          </a:prstGeom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75205E08-FD32-488F-963D-68DBE4733F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4406" y="387644"/>
            <a:ext cx="975360" cy="48387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C-7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E91CB-DB69-4DD2-B6EF-411687BFAD26}"/>
              </a:ext>
            </a:extLst>
          </p:cNvPr>
          <p:cNvSpPr/>
          <p:nvPr/>
        </p:nvSpPr>
        <p:spPr>
          <a:xfrm>
            <a:off x="572086" y="439185"/>
            <a:ext cx="97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</a:p>
        </p:txBody>
      </p:sp>
      <p:sp>
        <p:nvSpPr>
          <p:cNvPr id="6" name="Rectangle 5">
            <a:hlinkClick r:id="rId6" action="ppaction://hlinkfile"/>
            <a:extLst>
              <a:ext uri="{FF2B5EF4-FFF2-40B4-BE49-F238E27FC236}">
                <a16:creationId xmlns:a16="http://schemas.microsoft.com/office/drawing/2014/main" id="{BB0D547A-747F-436D-8690-EDAC0DC09AC4}"/>
              </a:ext>
            </a:extLst>
          </p:cNvPr>
          <p:cNvSpPr/>
          <p:nvPr/>
        </p:nvSpPr>
        <p:spPr>
          <a:xfrm>
            <a:off x="3011316" y="2967335"/>
            <a:ext cx="6169382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CLICK FOR VIDEO C-7</a:t>
            </a:r>
            <a:endParaRPr lang="en-US" sz="5400" b="1" cap="none" spc="0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57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 C-7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421A4DE-ECDD-4968-9807-238B842F9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5408" y="275393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40674-6D08-4DDF-BC09-F18D80D0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20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3A6F51C5-77E2-451B-9AC8-983093613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80" y="354133"/>
            <a:ext cx="11168840" cy="6133108"/>
          </a:xfrm>
          <a:prstGeom prst="rect">
            <a:avLst/>
          </a:prstGeom>
        </p:spPr>
      </p:pic>
      <p:sp>
        <p:nvSpPr>
          <p:cNvPr id="6" name="Rectangle 5">
            <a:hlinkClick r:id="rId6" action="ppaction://hlinkfile"/>
            <a:extLst>
              <a:ext uri="{FF2B5EF4-FFF2-40B4-BE49-F238E27FC236}">
                <a16:creationId xmlns:a16="http://schemas.microsoft.com/office/drawing/2014/main" id="{854B7F42-AD26-43CC-BE61-64C6FC56A170}"/>
              </a:ext>
            </a:extLst>
          </p:cNvPr>
          <p:cNvSpPr/>
          <p:nvPr/>
        </p:nvSpPr>
        <p:spPr>
          <a:xfrm>
            <a:off x="2306797" y="2959022"/>
            <a:ext cx="7578421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CLICK FOR VIDEO C-8,9,10</a:t>
            </a:r>
            <a:endParaRPr lang="en-US" sz="5400" b="1" cap="none" spc="0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82C943E0-3533-46F2-BA16-F279B1471D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6098" y="762087"/>
            <a:ext cx="762000" cy="43815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C-8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51988E-5DD3-4679-AEF5-A822641F7F51}"/>
              </a:ext>
            </a:extLst>
          </p:cNvPr>
          <p:cNvSpPr/>
          <p:nvPr/>
        </p:nvSpPr>
        <p:spPr>
          <a:xfrm>
            <a:off x="145590" y="182880"/>
            <a:ext cx="1207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C6431-8FA5-400F-8D33-87FB2C7A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 C-8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745B55-9A7C-4218-BCB1-F8766628E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0056" y="2679127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056E3-656D-47C3-BB33-51228CE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98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 C-9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745B55-9A7C-4218-BCB1-F8766628E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0056" y="2679127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056E3-656D-47C3-BB33-51228CE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09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130DECB6-A0CF-4553-9988-1076D400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Questions C-10</a:t>
            </a: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F148FB5B-2710-483B-8E05-787BE29A7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C745B55-9A7C-4218-BCB1-F8766628E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0056" y="2679127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056E3-656D-47C3-BB33-51228CE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0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 Pictures 021_jpg">
            <a:extLst>
              <a:ext uri="{FF2B5EF4-FFF2-40B4-BE49-F238E27FC236}">
                <a16:creationId xmlns:a16="http://schemas.microsoft.com/office/drawing/2014/main" id="{A2C520CC-77EF-490D-A368-463D1477D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2"/>
          <a:stretch/>
        </p:blipFill>
        <p:spPr bwMode="auto">
          <a:xfrm>
            <a:off x="548640" y="458254"/>
            <a:ext cx="11535547" cy="6273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C49EF138-0657-43D3-B217-F8B2E16B15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813" y="458254"/>
            <a:ext cx="1386840" cy="51435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b="1" dirty="0">
                <a:solidFill>
                  <a:schemeClr val="bg1"/>
                </a:solidFill>
                <a:latin typeface="+mn-lt"/>
              </a:rPr>
              <a:t>C-1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F32D8D-4D7B-443B-AA67-FE671531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75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End B-Session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1A26E95-EB6D-4D2B-8FE3-7E8E8BCD141D}"/>
              </a:ext>
            </a:extLst>
          </p:cNvPr>
          <p:cNvSpPr/>
          <p:nvPr/>
        </p:nvSpPr>
        <p:spPr>
          <a:xfrm>
            <a:off x="7803572" y="2779840"/>
            <a:ext cx="4388427" cy="3841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Next:  Session  </a:t>
            </a:r>
          </a:p>
          <a:p>
            <a:pPr algn="ctr"/>
            <a:r>
              <a:rPr lang="en-US" dirty="0"/>
              <a:t>C-Session 3 A</a:t>
            </a:r>
          </a:p>
          <a:p>
            <a:pPr algn="ctr"/>
            <a:r>
              <a:rPr lang="en-US" dirty="0"/>
              <a:t>Identifying Highway Conditions</a:t>
            </a:r>
          </a:p>
        </p:txBody>
      </p:sp>
    </p:spTree>
    <p:extLst>
      <p:ext uri="{BB962C8B-B14F-4D97-AF65-F5344CB8AC3E}">
        <p14:creationId xmlns:p14="http://schemas.microsoft.com/office/powerpoint/2010/main" val="48853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610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8C9E25ED-4072-4411-A37B-0A46B3B8E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C-1 Questions</a:t>
            </a:r>
          </a:p>
        </p:txBody>
      </p:sp>
      <p:graphicFrame>
        <p:nvGraphicFramePr>
          <p:cNvPr id="25605" name="Rectangle 3">
            <a:extLst>
              <a:ext uri="{FF2B5EF4-FFF2-40B4-BE49-F238E27FC236}">
                <a16:creationId xmlns:a16="http://schemas.microsoft.com/office/drawing/2014/main" id="{6EB5C7B4-3BEA-47A3-9776-2BEA9A62B2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4A84EE-0D5F-4EDB-8BA4-29EA3D6036DE}"/>
              </a:ext>
            </a:extLst>
          </p:cNvPr>
          <p:cNvSpPr txBox="1"/>
          <p:nvPr/>
        </p:nvSpPr>
        <p:spPr>
          <a:xfrm>
            <a:off x="1179226" y="2753936"/>
            <a:ext cx="956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				B				C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1D745-F8B2-48B5-AAF9-FC088426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5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 Pictures 019_jpg">
            <a:extLst>
              <a:ext uri="{FF2B5EF4-FFF2-40B4-BE49-F238E27FC236}">
                <a16:creationId xmlns:a16="http://schemas.microsoft.com/office/drawing/2014/main" id="{F3AD05FA-935B-4368-B529-D42FCC5E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5" y="2990"/>
            <a:ext cx="11346872" cy="6814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1F8E6A78-E80E-4BE0-89DC-C5805F1BE3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" y="933450"/>
            <a:ext cx="1143000" cy="43815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000" dirty="0">
                <a:solidFill>
                  <a:schemeClr val="bg1"/>
                </a:solidFill>
              </a:rPr>
              <a:t>C-2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D288A-DEDB-4819-870C-493F03DE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2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27D5BCB-BB4F-4E7F-87EF-F33E03B35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C-2 Questions</a:t>
            </a:r>
          </a:p>
        </p:txBody>
      </p:sp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E96CF6EA-841A-4AC5-B5EF-69F54187E6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CDF24B-9E8D-4168-9D64-19B79D40EE0D}"/>
              </a:ext>
            </a:extLst>
          </p:cNvPr>
          <p:cNvSpPr txBox="1"/>
          <p:nvPr/>
        </p:nvSpPr>
        <p:spPr>
          <a:xfrm>
            <a:off x="1179226" y="2753936"/>
            <a:ext cx="956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				B				C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FF4D1-9745-4BA1-8103-CE39E8B5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 Pictures 052_jpg">
            <a:extLst>
              <a:ext uri="{FF2B5EF4-FFF2-40B4-BE49-F238E27FC236}">
                <a16:creationId xmlns:a16="http://schemas.microsoft.com/office/drawing/2014/main" id="{9DA84566-8ED8-453D-A59E-C5D65C38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7" y="200540"/>
            <a:ext cx="10609118" cy="655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17B9B747-8715-4C63-807A-6ED742D8C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817" y="543741"/>
            <a:ext cx="875211" cy="457200"/>
          </a:xfrm>
          <a:solidFill>
            <a:srgbClr val="FFA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  <a:latin typeface="+mn-lt"/>
              </a:rPr>
              <a:t>C-3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478ED-93BF-4A55-8553-E4A42C78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2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D9F6263E-47B4-4037-BA72-9B3DE7FF1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C-3 Questions</a:t>
            </a:r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B49BB5BA-FF49-4805-873E-6707502D74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C5A6DE8-5076-4808-BAC7-62AAE1656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0056" y="2679127"/>
            <a:ext cx="7931583" cy="7498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3DF21-6031-4742-A7FB-305501EA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5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100_0081">
            <a:extLst>
              <a:ext uri="{FF2B5EF4-FFF2-40B4-BE49-F238E27FC236}">
                <a16:creationId xmlns:a16="http://schemas.microsoft.com/office/drawing/2014/main" id="{E37C4BFA-D1B1-4283-8DD5-1C585858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0"/>
            <a:ext cx="10825316" cy="693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61E189-965B-452E-B879-D9896BC39E08}"/>
              </a:ext>
            </a:extLst>
          </p:cNvPr>
          <p:cNvSpPr txBox="1">
            <a:spLocks noChangeArrowheads="1"/>
          </p:cNvSpPr>
          <p:nvPr/>
        </p:nvSpPr>
        <p:spPr>
          <a:xfrm>
            <a:off x="169817" y="543741"/>
            <a:ext cx="940526" cy="592728"/>
          </a:xfrm>
          <a:prstGeom prst="rect">
            <a:avLst/>
          </a:prstGeom>
          <a:solidFill>
            <a:srgbClr val="FFAA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C-4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0B7EA-8A32-472C-97AC-0A278C95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8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46B64141-38D5-4DAC-AF30-B13832EF6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Questions C-4</a:t>
            </a: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C10CD919-C198-4C47-83DA-601A7602FF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762F1-7F4D-4D17-ACE5-1B9CD6EB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5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1536</Words>
  <Application>Microsoft Office PowerPoint</Application>
  <PresentationFormat>Widescreen</PresentationFormat>
  <Paragraphs>198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Traffic Control Exercises B Session 2</vt:lpstr>
      <vt:lpstr>C-1</vt:lpstr>
      <vt:lpstr>C-1 Questions</vt:lpstr>
      <vt:lpstr>C-2</vt:lpstr>
      <vt:lpstr>C-2 Questions</vt:lpstr>
      <vt:lpstr>C-3</vt:lpstr>
      <vt:lpstr>C-3 Questions</vt:lpstr>
      <vt:lpstr>PowerPoint Presentation</vt:lpstr>
      <vt:lpstr>Questions C-4</vt:lpstr>
      <vt:lpstr>C-5</vt:lpstr>
      <vt:lpstr>Questions C-5</vt:lpstr>
      <vt:lpstr>C-6</vt:lpstr>
      <vt:lpstr>Questions C-6</vt:lpstr>
      <vt:lpstr>C-7</vt:lpstr>
      <vt:lpstr>Questions C-7</vt:lpstr>
      <vt:lpstr>C-8</vt:lpstr>
      <vt:lpstr>Questions C-8</vt:lpstr>
      <vt:lpstr>Questions C-9 </vt:lpstr>
      <vt:lpstr>Questions C-10</vt:lpstr>
      <vt:lpstr>End B-Session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Wolford</dc:creator>
  <cp:lastModifiedBy>Kevin Wolford</cp:lastModifiedBy>
  <cp:revision>7</cp:revision>
  <dcterms:created xsi:type="dcterms:W3CDTF">2021-10-27T12:26:07Z</dcterms:created>
  <dcterms:modified xsi:type="dcterms:W3CDTF">2022-03-31T17:48:01Z</dcterms:modified>
</cp:coreProperties>
</file>